
<file path=[Content_Types].xml><?xml version="1.0" encoding="utf-8"?>
<Types xmlns="http://schemas.openxmlformats.org/package/2006/content-types" xmlns:a="http://schemas.openxmlformats.org/drawingml/2006/main" xmlns:c="http://schemas.openxmlformats.org/drawingml/2006/chart" xmlns:cs="http://schemas.microsoft.com/office/drawing/2012/chartStyle" xmlns:ns1="http://schemas.openxmlformats.org/officeDocument/2006/extended-properties" xmlns:p="http://schemas.openxmlformats.org/presentationml/2006/main" xmlns:r="http://schemas.openxmlformats.org/officeDocument/2006/relationships" xmlns:vt="http://schemas.openxmlformats.org/officeDocument/2006/docPropsVTypes">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Master+xml" PartName="/ppt/slideMasters/slideMaster1.xml"/>
  <Override ContentType="application/vnd.openxmlformats-officedocument.theme+xml" PartName="/ppt/theme/theme1.xml"/>
  <Override ContentType="application/vnd.openxmlformats-officedocument.presentationml.notesMaster+xml" PartName="/ppt/notesMasters/notesMaster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slide+xml" PartName="/ppt/slides/slide1.xml"/>
  <Override ContentType="application/vnd.openxmlformats-officedocument.presentationml.notesSlide+xml" PartName="/ppt/notesSlides/notesSlide2.xml"/>
  <Override ContentType="application/vnd.openxmlformats-officedocument.presentationml.slide+xml" PartName="/ppt/slides/slide2.xml"/>
  <Override ContentType="application/vnd.openxmlformats-officedocument.presentationml.notesSlide+xml" PartName="/ppt/notesSlides/notesSlide3.xml"/>
  <Override ContentType="application/vnd.openxmlformats-officedocument.presentationml.slide+xml" PartName="/ppt/slides/slide3.xml"/>
  <Override ContentType="application/vnd.openxmlformats-officedocument.presentationml.notesSlide+xml" PartName="/ppt/notesSlides/notesSlide4.xml"/>
  <Override ContentType="application/vnd.openxmlformats-officedocument.presentationml.slide+xml" PartName="/ppt/slides/slide4.xml"/>
  <Override ContentType="application/vnd.openxmlformats-officedocument.presentationml.tableStyles+xml" PartName="/ppt/tableStyles.xml"/>
  <Default ContentType="image/png" Extension="png"/>
  <Override ContentType="application/x-fontdata" PartName="/ppt/fonts/font3.fntdata"/>
  <Override ContentType="application/x-fontdata" PartName="/ppt/fonts/font4.fntdata"/>
  <Override ContentType="application/x-fontdata" PartName="/ppt/fonts/font5.fntdata"/>
  <Override ContentType="application/vnd.openxmlformats-officedocument.presentationml.presentation.main+xml" PartName="/ppt/presentation.xml"/>
  <Default ContentType="application/xml" Extension="xml"/>
  <Default ContentType="application/vnd.openxmlformats-package.relationships+xml" Extension="rels"/>
  <Override ContentType="application/vnd.openxmlformats-package.core-properties+xml" PartName="/docProps/core.xml"/>
  <Override ContentType="application/vnd.openxmlformats-officedocument.extended-properties+xml" PartName="/docProps/app.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media/image1.png" Type="http://schemas.openxmlformats.org/officeDocument/2006/relationships/image"/><Relationship Id="rId2" Target="/ppt/media/image2.png" Type="http://schemas.openxmlformats.org/officeDocument/2006/relationships/image"/><Relationship Id="rId3" Target="/ppt/media/image3.png" Type="http://schemas.openxmlformats.org/officeDocument/2006/relationships/image"/><Relationship Id="rId4" Target="ppt/media/img_cc_black.png" Type="http://schemas.openxmlformats.org/officeDocument/2006/relationships/image"/><Relationship Id="rId5" Target="ppt/presentation.xml" Type="http://schemas.openxmlformats.org/officeDocument/2006/relationships/officeDocument"/><Relationship Id="rId6" Target="docProps/core.xml" Type="http://schemas.openxmlformats.org/package/2006/relationships/metadata/core-properties"/><Relationship Id="rId7" Target="docProps/app.xml" Type="http://schemas.openxmlformats.org/officeDocument/2006/relationships/extended-properties"/></Relationships>
</file>

<file path=ppt/presentation.xml><?xml version="1.0" encoding="utf-8"?>
<p:presentation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embedTrueTypeFonts="1" saveSubsetFonts="1">
  <p:sldMasterIdLst>
    <p:sldMasterId id="2147483648" r:id="rId1"/>
  </p:sldMasterIdLst>
  <p:notesMasterIdLst>
    <p:notesMasterId r:id="rId3"/>
  </p:notesMasterIdLst>
  <p:sldIdLst>
    <p:sldId id="256" r:id="rId5"/>
    <p:sldId id="257" r:id="rId7"/>
    <p:sldId id="258" r:id="rId9"/>
    <p:sldId id="259" r:id="rId11"/>
  </p:sldIdLst>
  <p:sldSz cx="7620000" cy="10693399" type="custom"/>
  <p:notesSz cx="7620000" cy="10693399"/>
  <p:embeddedFontLst>
    <p:embeddedFont>
      <p:font typeface="Source Sans Pro"/>
      <p:regular r:id="rId14"/>
    </p:embeddedFont>
    <p:embeddedFont>
      <p:font typeface="Open Sans"/>
      <p:regular r:id="rId15"/>
      <p:bold r:id="rId16"/>
    </p:embeddedFont>
  </p:embeddedFontLst>
  <p:custDataLst/>
  <p:defaultTextStyle>
    <a:defPPr>
      <a:defRPr lang="en-US"/>
    </a:defPPr>
    <a:lvl1pPr algn="l" lvl="0" marL="0" rtl="false">
      <a:defRPr dirty="0" lang="en-US" sz="1800">
        <a:solidFill>
          <a:schemeClr val="tx1"/>
        </a:solidFill>
        <a:latin typeface="+mn-lt"/>
      </a:defRPr>
    </a:lvl1pPr>
    <a:lvl2pPr algn="l" lvl="1" marL="457200" rtl="false">
      <a:defRPr dirty="0" lang="en-US" sz="1800">
        <a:solidFill>
          <a:schemeClr val="tx1"/>
        </a:solidFill>
        <a:latin typeface="+mn-lt"/>
      </a:defRPr>
    </a:lvl2pPr>
    <a:lvl3pPr algn="l" lvl="2" marL="914400" rtl="false">
      <a:defRPr dirty="0" lang="en-US" sz="1800">
        <a:solidFill>
          <a:schemeClr val="tx1"/>
        </a:solidFill>
        <a:latin typeface="+mn-lt"/>
      </a:defRPr>
    </a:lvl3pPr>
    <a:lvl4pPr algn="l" lvl="3" marL="1371600" rtl="false">
      <a:defRPr dirty="0" lang="en-US" sz="1800">
        <a:solidFill>
          <a:schemeClr val="tx1"/>
        </a:solidFill>
        <a:latin typeface="+mn-lt"/>
      </a:defRPr>
    </a:lvl4pPr>
    <a:lvl5pPr algn="l" lvl="4" marL="1828800" rtl="false">
      <a:defRPr dirty="0" lang="en-US" sz="1800">
        <a:solidFill>
          <a:schemeClr val="tx1"/>
        </a:solidFill>
        <a:latin typeface="+mn-lt"/>
      </a:defRPr>
    </a:lvl5pPr>
    <a:lvl6pPr algn="l" lvl="5" marL="2286000" rtl="false">
      <a:defRPr dirty="0" lang="en-US" sz="1800">
        <a:solidFill>
          <a:schemeClr val="tx1"/>
        </a:solidFill>
        <a:latin typeface="+mn-lt"/>
      </a:defRPr>
    </a:lvl6pPr>
    <a:lvl7pPr algn="l" lvl="6" marL="2743200" rtl="false">
      <a:defRPr dirty="0" lang="en-US" sz="1800">
        <a:solidFill>
          <a:schemeClr val="tx1"/>
        </a:solidFill>
        <a:latin typeface="+mn-lt"/>
      </a:defRPr>
    </a:lvl7pPr>
    <a:lvl8pPr algn="l" lvl="7" marL="3200400" rtl="false">
      <a:defRPr dirty="0" lang="en-US" sz="1800">
        <a:solidFill>
          <a:schemeClr val="tx1"/>
        </a:solidFill>
        <a:latin typeface="+mn-lt"/>
      </a:defRPr>
    </a:lvl8pPr>
    <a:lvl9pPr algn="l" lvl="8" marL="3657600" rtl="false">
      <a:defRPr dirty="0" lang="en-US" sz="1800">
        <a:solidFill>
          <a:schemeClr val="tx1"/>
        </a:solidFill>
        <a:latin typeface="+mn-lt"/>
      </a:defRPr>
    </a:lvl9pPr>
  </p:defaultTextStyle>
</p:presentation>
</file>

<file path=ppt/presProps.xml><?xml version="1.0" encoding="utf-8"?>
<p:presentationPr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showPr showNarration="1">
    <p:sldAll/>
  </p:showPr>
</p:presentationPr>
</file>

<file path=ppt/tableStyles.xml><?xml version="1.0" encoding="utf-8"?>
<a:tblStyleLst xmlns:a="http://schemas.openxmlformats.org/drawingml/2006/main" xmlns:c="http://schemas.openxmlformats.org/drawingml/2006/chart" xmlns:cs="http://schemas.microsoft.com/office/drawing/2012/chartStyle" xmlns:ns1="http://schemas.openxmlformats.org/officeDocument/2006/extended-properties" xmlns:p="http://schemas.openxmlformats.org/presentationml/2006/main" xmlns:r="http://schemas.openxmlformats.org/officeDocument/2006/relationships" xmlns:vt="http://schemas.openxmlformats.org/officeDocument/2006/docPropsVTypes" def="{5C22544A-7EE6-4342-B048-85BDC9FD1C3A}">
  <a:tblStyle styleId="{F657DCBB-80EE-48FA-AED0-9AA6CAA826CD}" styleName="中度样式 2 - 强调 1">
    <a:wholeTbl>
      <a:tcTxStyle>
        <a:fontRef idx="minor">
          <a:srgbClr val="000000"/>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rgbClr val="000000"/>
        </a:fontRef>
        <a:schemeClr val="lt1"/>
      </a:tcTxStyle>
      <a:tcStyle>
        <a:tcBdr/>
        <a:fill>
          <a:solidFill>
            <a:schemeClr val="accent1"/>
          </a:solidFill>
        </a:fill>
      </a:tcStyle>
    </a:lastCol>
    <a:firstCol>
      <a:tcTxStyle b="on">
        <a:fontRef idx="minor">
          <a:srgbClr val="000000"/>
        </a:fontRef>
        <a:schemeClr val="lt1"/>
      </a:tcTxStyle>
      <a:tcStyle>
        <a:tcBdr/>
        <a:fill>
          <a:solidFill>
            <a:schemeClr val="accent1"/>
          </a:solidFill>
        </a:fill>
      </a:tcStyle>
    </a:firstCol>
    <a:lastRow>
      <a:tcTxStyle b="on">
        <a:fontRef idx="minor">
          <a:srgbClr val="000000"/>
        </a:fontRef>
        <a:schemeClr val="lt1"/>
      </a:tcTxStyle>
      <a:tcStyle>
        <a:tcBdr>
          <a:top>
            <a:ln w="38100">
              <a:solidFill>
                <a:schemeClr val="lt1"/>
              </a:solidFill>
            </a:ln>
          </a:top>
        </a:tcBdr>
        <a:fill>
          <a:solidFill>
            <a:schemeClr val="accent1"/>
          </a:solidFill>
        </a:fill>
      </a:tcStyle>
    </a:lastRow>
    <a:firstRow>
      <a:tcTxStyle b="on">
        <a:fontRef idx="minor">
          <a:srgbClr val="000000"/>
        </a:fontRef>
        <a:schemeClr val="lt1"/>
      </a:tcTxStyle>
      <a:tcStyle>
        <a:tcBdr>
          <a:bottom>
            <a:ln w="38100">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normalViewPr showOutlineIcons="false">
    <p:restoredLeft sz="15620"/>
    <p:restoredTop sz="94660"/>
  </p:normalViewPr>
  <p:slideViewPr>
    <p:cSldViewPr>
      <p:cViewPr varScale="true">
        <p:scale>
          <a:sx d="100" n="73"/>
          <a:sy d="100" n="73"/>
        </p:scale>
        <p:origin x="-1110" y="-102"/>
      </p:cViewPr>
      <p:guideLst>
        <p:guide orient="horz" pos="2160"/>
        <p:guide pos="2880"/>
      </p:guideLst>
    </p:cSldViewPr>
  </p:slideViewPr>
  <p:notesTextViewPr>
    <p:cViewPr>
      <p:scale>
        <a:sx d="100" n="100"/>
        <a:sy d="100" n="100"/>
      </p:scale>
      <p:origin x="0" y="0"/>
    </p:cViewPr>
  </p:notesTextViewPr>
  <p:gridSpacing cx="78028800" cy="78028800"/>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2" Target="theme/theme1.xml" Type="http://schemas.openxmlformats.org/officeDocument/2006/relationships/theme"/><Relationship Id="rId3" Target="notesMasters/notesMaster1.xml" Type="http://schemas.openxmlformats.org/officeDocument/2006/relationships/notesMaster"/><Relationship Id="rId4" Target="theme/theme2.xml" Type="http://schemas.openxmlformats.org/officeDocument/2006/relationships/theme"/><Relationship Id="rId5" Target="slides/slide1.xml" Type="http://schemas.openxmlformats.org/officeDocument/2006/relationships/slide"/><Relationship Id="rId6" Target="notesSlides/notesSlide1.xml" Type="http://schemas.openxmlformats.org/officeDocument/2006/relationships/notesSlide"/><Relationship Id="rId7" Target="slides/slide2.xml" Type="http://schemas.openxmlformats.org/officeDocument/2006/relationships/slide"/><Relationship Id="rId8" Target="notesSlides/notesSlide2.xml" Type="http://schemas.openxmlformats.org/officeDocument/2006/relationships/notesSlide"/><Relationship Id="rId9" Target="slides/slide3.xml" Type="http://schemas.openxmlformats.org/officeDocument/2006/relationships/slide"/><Relationship Id="rId10" Target="notesSlides/notesSlide3.xml" Type="http://schemas.openxmlformats.org/officeDocument/2006/relationships/notesSlide"/><Relationship Id="rId11" Target="slides/slide4.xml" Type="http://schemas.openxmlformats.org/officeDocument/2006/relationships/slide"/><Relationship Id="rId12" Target="notesSlides/notesSlide4.xml" Type="http://schemas.openxmlformats.org/officeDocument/2006/relationships/notesSlide"/><Relationship Id="rId13" Target="tableStyles.xml" Type="http://schemas.openxmlformats.org/officeDocument/2006/relationships/tableStyles"/><Relationship Id="rId14" Target="fonts/font3.fntdata" Type="http://schemas.openxmlformats.org/officeDocument/2006/relationships/font"/><Relationship Id="rId15" Target="fonts/font4.fntdata" Type="http://schemas.openxmlformats.org/officeDocument/2006/relationships/font"/><Relationship Id="rId16" Target="fonts/font5.fntdata" Type="http://schemas.openxmlformats.org/officeDocument/2006/relationships/font"/><Relationship Id="rId17" Target="presProps.xml" Type="http://schemas.openxmlformats.org/officeDocument/2006/relationships/presProps"/><Relationship Id="rId18" Target="viewProps.xml" Type="http://schemas.openxmlformats.org/officeDocument/2006/relationships/viewProps"/></Relationships>
</file>

<file path=ppt/notesMasters/_rels/notesMaster1.xml.rels><?xml version="1.0" encoding="UTF-8" standalone="no"?><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p="http://schemas.openxmlformats.org/presentationml/2006/main" xmlns:a="http://schemas.openxmlformats.org/drawingml/2006/main" xmlns:r="http://schemas.openxmlformats.org/officeDocument/2006/relationships">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sz="quarter" type="hdr"/>
          </p:nvPr>
        </p:nvSpPr>
        <p:spPr>
          <a:xfrm>
            <a:off x="0" y="0"/>
            <a:ext cx="2971800" cy="458788"/>
          </a:xfrm>
          <a:prstGeom prst="rect">
            <a:avLst/>
          </a:prstGeom>
        </p:spPr>
        <p:txBody>
          <a:bodyPr bIns="45720" lIns="91440" rIns="91440" rtlCol="0" tIns="45720" vert="horz"/>
          <a:lstStyle>
            <a:lvl1pPr algn="l">
              <a:defRPr sz="1200"/>
            </a:lvl1pPr>
          </a:lstStyle>
          <a:p>
            <a:endParaRPr lang="en-US"/>
          </a:p>
        </p:txBody>
      </p:sp>
      <p:sp>
        <p:nvSpPr>
          <p:cNvPr id="3" name="Date Placeholder 2"/>
          <p:cNvSpPr>
            <a:spLocks noGrp="1"/>
          </p:cNvSpPr>
          <p:nvPr>
            <p:ph idx="1" type="dt"/>
          </p:nvPr>
        </p:nvSpPr>
        <p:spPr>
          <a:xfrm>
            <a:off x="3884613" y="0"/>
            <a:ext cx="2971800" cy="458788"/>
          </a:xfrm>
          <a:prstGeom prst="rect">
            <a:avLst/>
          </a:prstGeom>
        </p:spPr>
        <p:txBody>
          <a:bodyPr bIns="45720" lIns="91440" rIns="91440" rtlCol="0" tIns="45720" vert="horz"/>
          <a:lstStyle>
            <a:lvl1pPr algn="r">
              <a:defRPr sz="1200"/>
            </a:lvl1pPr>
          </a:lstStyle>
          <a:p>
            <a:fld id="{44B65459-4C01-9248-BDAA-F28591FAF6F5}" type="datetimeFigureOut">
              <a:rPr lang="en-US" smtClean="0"/>
              <a:t>4/4/17</a:t>
            </a:fld>
            <a:endParaRPr lang="en-US"/>
          </a:p>
        </p:txBody>
      </p:sp>
      <p:sp>
        <p:nvSpPr>
          <p:cNvPr id="4" name="Slide Image Placeholder 3"/>
          <p:cNvSpPr>
            <a:spLocks noChangeAspect="1" noGrp="1" noRot="1"/>
          </p:cNvSpPr>
          <p:nvPr>
            <p:ph idx="2" type="sldImg"/>
          </p:nvPr>
        </p:nvSpPr>
        <p:spPr>
          <a:xfrm>
            <a:off x="685800" y="1143000"/>
            <a:ext cx="5486400" cy="3086100"/>
          </a:xfrm>
          <a:prstGeom prst="rect">
            <a:avLst/>
          </a:prstGeom>
          <a:noFill/>
          <a:ln w="12700">
            <a:solidFill>
              <a:prstClr val="black"/>
            </a:solidFill>
          </a:ln>
        </p:spPr>
        <p:txBody>
          <a:bodyPr anchor="ctr" bIns="45720" lIns="91440" rIns="91440" rtlCol="0" tIns="45720" vert="horz"/>
          <a:lstStyle/>
          <a:p>
            <a:endParaRPr lang="en-US"/>
          </a:p>
        </p:txBody>
      </p:sp>
      <p:sp>
        <p:nvSpPr>
          <p:cNvPr id="5" name="Notes Placeholder 4"/>
          <p:cNvSpPr>
            <a:spLocks noGrp="1"/>
          </p:cNvSpPr>
          <p:nvPr>
            <p:ph idx="3" sz="quarter" type="body"/>
          </p:nvPr>
        </p:nvSpPr>
        <p:spPr>
          <a:xfrm>
            <a:off x="685800" y="4400550"/>
            <a:ext cx="5486400" cy="3600450"/>
          </a:xfrm>
          <a:prstGeom prst="rect">
            <a:avLst/>
          </a:prstGeom>
        </p:spPr>
        <p:txBody>
          <a:bodyPr bIns="45720" lIns="91440" rIns="91440" rtlCol="0" tIns="45720"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idx="4" sz="quarter" type="ftr"/>
          </p:nvPr>
        </p:nvSpPr>
        <p:spPr>
          <a:xfrm>
            <a:off x="0" y="8685213"/>
            <a:ext cx="2971800" cy="458787"/>
          </a:xfrm>
          <a:prstGeom prst="rect">
            <a:avLst/>
          </a:prstGeom>
        </p:spPr>
        <p:txBody>
          <a:bodyPr anchor="b" bIns="45720" lIns="91440" rIns="91440" rtlCol="0" tIns="45720" vert="horz"/>
          <a:lstStyle>
            <a:lvl1pPr algn="l">
              <a:defRPr sz="1200"/>
            </a:lvl1pPr>
          </a:lstStyle>
          <a:p>
            <a:endParaRPr lang="en-US"/>
          </a:p>
        </p:txBody>
      </p:sp>
      <p:sp>
        <p:nvSpPr>
          <p:cNvPr id="7" name="Slide Number Placeholder 6"/>
          <p:cNvSpPr>
            <a:spLocks noGrp="1"/>
          </p:cNvSpPr>
          <p:nvPr>
            <p:ph idx="5" sz="quarter" type="sldNum"/>
          </p:nvPr>
        </p:nvSpPr>
        <p:spPr>
          <a:xfrm>
            <a:off x="3884613" y="8685213"/>
            <a:ext cx="2971800" cy="458787"/>
          </a:xfrm>
          <a:prstGeom prst="rect">
            <a:avLst/>
          </a:prstGeom>
        </p:spPr>
        <p:txBody>
          <a:bodyPr anchor="b" bIns="45720" lIns="91440" rIns="91440" rtlCol="0" tIns="45720" vert="horz"/>
          <a:lstStyle>
            <a:lvl1pPr algn="r">
              <a:defRPr sz="1200"/>
            </a:lvl1pPr>
          </a:lstStyle>
          <a:p>
            <a:fld id="{69327042-6B61-B148-8485-8BBBFAA13D24}" type="slidenum">
              <a:rPr lang="en-US" smtClean="0"/>
              <a:t>‹#›</a:t>
            </a:fld>
            <a:endParaRPr lang="en-US"/>
          </a:p>
        </p:txBody>
      </p:sp>
    </p:spTree>
    <p:extLst>
      <p:ext uri="{BB962C8B-B14F-4D97-AF65-F5344CB8AC3E}">
        <p14:creationId xmlns:p14="http://schemas.microsoft.com/office/powerpoint/2010/main" val="1080321138"/>
      </p:ext>
    </p:extLst>
  </p:cSld>
  <p:clrMap accent1="accent1" accent2="accent2" accent3="accent3" accent4="accent4" accent5="accent5" accent6="accent6" bg1="lt1" bg2="lt2" folHlink="folHlink" hlink="hlink" tx1="dk1" tx2="dk2"/>
  <p:notesStyle>
    <a:lvl1pPr algn="l" defTabSz="914400" eaLnBrk="1" hangingPunct="1" latinLnBrk="0" marL="0" rtl="0">
      <a:defRPr kern="1200" sz="1200">
        <a:solidFill>
          <a:schemeClr val="tx1"/>
        </a:solidFill>
        <a:latin typeface="+mn-lt"/>
        <a:ea typeface="+mn-ea"/>
        <a:cs typeface="+mn-cs"/>
      </a:defRPr>
    </a:lvl1pPr>
    <a:lvl2pPr algn="l" defTabSz="914400" eaLnBrk="1" hangingPunct="1" latinLnBrk="0" marL="457200" rtl="0">
      <a:defRPr kern="1200" sz="1200">
        <a:solidFill>
          <a:schemeClr val="tx1"/>
        </a:solidFill>
        <a:latin typeface="+mn-lt"/>
        <a:ea typeface="+mn-ea"/>
        <a:cs typeface="+mn-cs"/>
      </a:defRPr>
    </a:lvl2pPr>
    <a:lvl3pPr algn="l" defTabSz="914400" eaLnBrk="1" hangingPunct="1" latinLnBrk="0" marL="914400" rtl="0">
      <a:defRPr kern="1200" sz="1200">
        <a:solidFill>
          <a:schemeClr val="tx1"/>
        </a:solidFill>
        <a:latin typeface="+mn-lt"/>
        <a:ea typeface="+mn-ea"/>
        <a:cs typeface="+mn-cs"/>
      </a:defRPr>
    </a:lvl3pPr>
    <a:lvl4pPr algn="l" defTabSz="914400" eaLnBrk="1" hangingPunct="1" latinLnBrk="0" marL="1371600" rtl="0">
      <a:defRPr kern="1200" sz="1200">
        <a:solidFill>
          <a:schemeClr val="tx1"/>
        </a:solidFill>
        <a:latin typeface="+mn-lt"/>
        <a:ea typeface="+mn-ea"/>
        <a:cs typeface="+mn-cs"/>
      </a:defRPr>
    </a:lvl4pPr>
    <a:lvl5pPr algn="l" defTabSz="914400" eaLnBrk="1" hangingPunct="1" latinLnBrk="0" marL="1828800" rtl="0">
      <a:defRPr kern="1200" sz="1200">
        <a:solidFill>
          <a:schemeClr val="tx1"/>
        </a:solidFill>
        <a:latin typeface="+mn-lt"/>
        <a:ea typeface="+mn-ea"/>
        <a:cs typeface="+mn-cs"/>
      </a:defRPr>
    </a:lvl5pPr>
    <a:lvl6pPr algn="l" defTabSz="914400" eaLnBrk="1" hangingPunct="1" latinLnBrk="0" marL="2286000" rtl="0">
      <a:defRPr kern="1200" sz="1200">
        <a:solidFill>
          <a:schemeClr val="tx1"/>
        </a:solidFill>
        <a:latin typeface="+mn-lt"/>
        <a:ea typeface="+mn-ea"/>
        <a:cs typeface="+mn-cs"/>
      </a:defRPr>
    </a:lvl6pPr>
    <a:lvl7pPr algn="l" defTabSz="914400" eaLnBrk="1" hangingPunct="1" latinLnBrk="0" marL="2743200" rtl="0">
      <a:defRPr kern="1200" sz="1200">
        <a:solidFill>
          <a:schemeClr val="tx1"/>
        </a:solidFill>
        <a:latin typeface="+mn-lt"/>
        <a:ea typeface="+mn-ea"/>
        <a:cs typeface="+mn-cs"/>
      </a:defRPr>
    </a:lvl7pPr>
    <a:lvl8pPr algn="l" defTabSz="914400" eaLnBrk="1" hangingPunct="1" latinLnBrk="0" marL="3200400" rtl="0">
      <a:defRPr kern="1200" sz="1200">
        <a:solidFill>
          <a:schemeClr val="tx1"/>
        </a:solidFill>
        <a:latin typeface="+mn-lt"/>
        <a:ea typeface="+mn-ea"/>
        <a:cs typeface="+mn-cs"/>
      </a:defRPr>
    </a:lvl8pPr>
    <a:lvl9pPr algn="l" defTabSz="914400" eaLnBrk="1" hangingPunct="1" latinLnBrk="0" marL="3657600" rtl="0">
      <a:defRPr kern="1200" sz="1200">
        <a:solidFill>
          <a:schemeClr val="tx1"/>
        </a:solidFill>
        <a:latin typeface="+mn-lt"/>
        <a:ea typeface="+mn-ea"/>
        <a:cs typeface="+mn-cs"/>
      </a:defRPr>
    </a:lvl9pPr>
  </p:notesStyle>
</p:notesMaster>
<!-- $Id$ -->
</file>

<file path=ppt/notesSlides/_rels/notesSlide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notesSlide1.xml><?xml version="1.0" encoding="utf-8"?>
<p:notes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p:spTree>
      <p:nvGrpSpPr>
        <p:cNvPr id="1" name=""/>
        <p:cNvGrpSpPr/>
        <p:nvPr/>
      </p:nvGrpSpPr>
      <p:grpSpPr>
        <a:xfrm>
          <a:off x="0" y="0"/>
          <a:ext cx="0" cy="0"/>
          <a:chOff x="0" y="0"/>
          <a:chExt cx="0" cy="0"/>
        </a:xfrm>
      </p:grpSpPr>
      <p:sp>
        <p:nvSpPr>
          <p:cNvPr id="1" name="shape1"/>
          <p:cNvSpPr>
            <a:spLocks noChangeArrowheads="1" noGrp="1"/>
          </p:cNvSpPr>
          <p:nvPr>
            <p:ph idx="1" type="body"/>
          </p:nvPr>
        </p:nvSpPr>
        <p:spPr>
          <a:noFill/>
          <a:ln/>
        </p:spPr>
        <p:txBody>
          <a:bodyPr rtlCol="0"/>
          <a:lstStyle/>
          <a:p>
            <a:pPr/>
            <a:r>
              <a:rPr dirty="0" lang="en-US"/>
              <a:t/>
            </a:r>
          </a:p>
        </p:txBody>
      </p:sp>
    </p:spTree>
  </p:cSld>
  <p:clrMapOvr>
    <a:masterClrMapping/>
  </p:clrMapOvr>
</p:notes>
</file>

<file path=ppt/notesSlides/notesSlide2.xml><?xml version="1.0" encoding="utf-8"?>
<p:notes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p:spTree>
      <p:nvGrpSpPr>
        <p:cNvPr id="1" name=""/>
        <p:cNvGrpSpPr/>
        <p:nvPr/>
      </p:nvGrpSpPr>
      <p:grpSpPr>
        <a:xfrm>
          <a:off x="0" y="0"/>
          <a:ext cx="0" cy="0"/>
          <a:chOff x="0" y="0"/>
          <a:chExt cx="0" cy="0"/>
        </a:xfrm>
      </p:grpSpPr>
      <p:sp>
        <p:nvSpPr>
          <p:cNvPr id="1" name="shape1"/>
          <p:cNvSpPr>
            <a:spLocks noChangeArrowheads="1" noGrp="1"/>
          </p:cNvSpPr>
          <p:nvPr>
            <p:ph idx="1" type="body"/>
          </p:nvPr>
        </p:nvSpPr>
        <p:spPr>
          <a:noFill/>
          <a:ln/>
        </p:spPr>
        <p:txBody>
          <a:bodyPr rtlCol="0"/>
          <a:lstStyle/>
          <a:p>
            <a:pPr/>
            <a:r>
              <a:rPr dirty="0" lang="en-US"/>
              <a:t/>
            </a:r>
          </a:p>
        </p:txBody>
      </p:sp>
    </p:spTree>
  </p:cSld>
  <p:clrMapOvr>
    <a:masterClrMapping/>
  </p:clrMapOvr>
</p:notes>
</file>

<file path=ppt/notesSlides/notesSlide3.xml><?xml version="1.0" encoding="utf-8"?>
<p:notes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p:spTree>
      <p:nvGrpSpPr>
        <p:cNvPr id="1" name=""/>
        <p:cNvGrpSpPr/>
        <p:nvPr/>
      </p:nvGrpSpPr>
      <p:grpSpPr>
        <a:xfrm>
          <a:off x="0" y="0"/>
          <a:ext cx="0" cy="0"/>
          <a:chOff x="0" y="0"/>
          <a:chExt cx="0" cy="0"/>
        </a:xfrm>
      </p:grpSpPr>
      <p:sp>
        <p:nvSpPr>
          <p:cNvPr id="1" name="shape1"/>
          <p:cNvSpPr>
            <a:spLocks noChangeArrowheads="1" noGrp="1"/>
          </p:cNvSpPr>
          <p:nvPr>
            <p:ph idx="1" type="body"/>
          </p:nvPr>
        </p:nvSpPr>
        <p:spPr>
          <a:noFill/>
          <a:ln/>
        </p:spPr>
        <p:txBody>
          <a:bodyPr rtlCol="0"/>
          <a:lstStyle/>
          <a:p>
            <a:pPr/>
            <a:r>
              <a:rPr dirty="0" lang="en-US"/>
              <a:t/>
            </a:r>
          </a:p>
        </p:txBody>
      </p:sp>
    </p:spTree>
  </p:cSld>
  <p:clrMapOvr>
    <a:masterClrMapping/>
  </p:clrMapOvr>
</p:notes>
</file>

<file path=ppt/notesSlides/notesSlide4.xml><?xml version="1.0" encoding="utf-8"?>
<p:notes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p:spTree>
      <p:nvGrpSpPr>
        <p:cNvPr id="1" name=""/>
        <p:cNvGrpSpPr/>
        <p:nvPr/>
      </p:nvGrpSpPr>
      <p:grpSpPr>
        <a:xfrm>
          <a:off x="0" y="0"/>
          <a:ext cx="0" cy="0"/>
          <a:chOff x="0" y="0"/>
          <a:chExt cx="0" cy="0"/>
        </a:xfrm>
      </p:grpSpPr>
      <p:sp>
        <p:nvSpPr>
          <p:cNvPr id="1" name="shape1"/>
          <p:cNvSpPr>
            <a:spLocks noChangeArrowheads="1" noGrp="1"/>
          </p:cNvSpPr>
          <p:nvPr>
            <p:ph idx="1" type="body"/>
          </p:nvPr>
        </p:nvSpPr>
        <p:spPr>
          <a:noFill/>
          <a:ln/>
        </p:spPr>
        <p:txBody>
          <a:bodyPr rtlCol="0"/>
          <a:lstStyle/>
          <a:p>
            <a:pPr/>
            <a:r>
              <a:rPr dirty="0" lang="en-US"/>
              <a:t/>
            </a:r>
          </a:p>
        </p:txBody>
      </p:sp>
    </p:spTree>
  </p:cSld>
  <p:clrMapOvr>
    <a:masterClrMapping/>
  </p:clrMapOvr>
</p:notes>
</file>

<file path=ppt/slideLayouts/_rels/slideLayout1.xml.rels><?xml version="1.0" encoding="UTF-8" standalone="no"?><Relationships xmlns="http://schemas.openxmlformats.org/package/2006/relationships"><Relationship Id="rId2" Target="../media/image1.png" Type="http://schemas.openxmlformats.org/officeDocument/2006/relationships/image"/><Relationship Id="rId1" Target="../slideMasters/slideMaster1.xml" Type="http://schemas.openxmlformats.org/officeDocument/2006/relationships/slideMaster"/></Relationships>
</file>

<file path=ppt/slideLayouts/_rels/slideLayout2.xml.rels><?xml version="1.0" encoding="UTF-8" standalone="no"?><Relationships xmlns="http://schemas.openxmlformats.org/package/2006/relationships"><Relationship Id="rId2" Target="../media/image1.png" Type="http://schemas.openxmlformats.org/officeDocument/2006/relationships/image"/><Relationship Id="rId1" Target="../slideMasters/slideMaster1.xml" Type="http://schemas.openxmlformats.org/officeDocument/2006/relationships/slideMaster"/></Relationships>
</file>

<file path=ppt/slideLayouts/_rels/slideLayout3.xml.rels><?xml version="1.0" encoding="UTF-8" standalone="no"?><Relationships xmlns="http://schemas.openxmlformats.org/package/2006/relationships"><Relationship Id="rId2" Target="../media/image1.png" Type="http://schemas.openxmlformats.org/officeDocument/2006/relationships/image"/><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2" Target="../media/image1.png" Type="http://schemas.openxmlformats.org/officeDocument/2006/relationships/image"/><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2" Target="../media/image1.png" Type="http://schemas.openxmlformats.org/officeDocument/2006/relationships/image"/><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cust">
  <p:cSld name="Title Slide">
    <p:spTree>
      <p:nvGrpSpPr>
        <p:cNvPr id="1" name=""/>
        <p:cNvGrpSpPr/>
        <p:nvPr/>
      </p:nvGrpSpPr>
      <p:grpSpPr>
        <a:xfrm>
          <a:off x="0" y="0"/>
          <a:ext cx="0" cy="0"/>
          <a:chOff x="0" y="0"/>
          <a:chExt cx="0" cy="0"/>
        </a:xfrm>
      </p:grpSpPr>
      <p:sp>
        <p:nvSpPr>
          <p:cNvPr id="2" name="Rectangles 11">
            <a:extLst>
              <a:ext uri="{CCAC3EFD-B9F2-4501-9035-3CEA084C4511}">
                <a16:creationId xmlns:a16="http://schemas.microsoft.com/office/drawing/2010/main" id="{FB7675A8-28B4-4C5B-A1A0-86315EB9FE0E}"/>
              </a:ext>
            </a:extLst>
          </p:cNvPr>
          <p:cNvSpPr/>
          <p:nvPr userDrawn="1"/>
        </p:nvSpPr>
        <p:spPr>
          <a:xfrm rot="0">
            <a:off x="6256654" y="492759"/>
            <a:ext cx="1202055" cy="1327148"/>
          </a:xfrm>
          <a:prstGeom prst="rect">
            <a:avLst/>
          </a:prstGeom>
          <a:solidFill>
            <a:srgbClr val="48c5e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dirty="0" lang="en-US"/>
              <a:t/>
            </a:r>
            <a:endParaRPr dirty="0" lang="en-US"/>
          </a:p>
        </p:txBody>
      </p:sp>
      <p:sp>
        <p:nvSpPr>
          <p:cNvPr id="3" name="Rectangles 6">
            <a:extLst>
              <a:ext uri="{74C3F820-4B78-4FC5-9DBE-67E2F361ADB1}">
                <a16:creationId xmlns:a16="http://schemas.microsoft.com/office/drawing/2010/main" id="{23073123-9223-4FCC-91AF-B61D861966AA}"/>
              </a:ext>
            </a:extLst>
          </p:cNvPr>
          <p:cNvSpPr/>
          <p:nvPr userDrawn="1"/>
        </p:nvSpPr>
        <p:spPr>
          <a:xfrm rot="0">
            <a:off x="0" y="1048702"/>
            <a:ext cx="6958965" cy="2594610"/>
          </a:xfrm>
          <a:prstGeom prst="rect">
            <a:avLst/>
          </a:prstGeom>
          <a:solidFill>
            <a:srgbClr val="48c5e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dirty="0" lang="en-US"/>
              <a:t/>
            </a:r>
            <a:endParaRPr dirty="0" lang="en-US"/>
          </a:p>
        </p:txBody>
      </p:sp>
      <p:sp>
        <p:nvSpPr>
          <p:cNvPr id="4" name="Rectangles 8">
            <a:extLst>
              <a:ext uri="{8E188312-2088-4F5C-B750-6EB23B81AEAA}">
                <a16:creationId xmlns:a16="http://schemas.microsoft.com/office/drawing/2010/main" id="{D5137103-BFBE-47E6-8B52-3EDB2092CBCD}"/>
              </a:ext>
            </a:extLst>
          </p:cNvPr>
          <p:cNvSpPr/>
          <p:nvPr userDrawn="1"/>
        </p:nvSpPr>
        <p:spPr>
          <a:xfrm rot="0">
            <a:off x="-635" y="10560685"/>
            <a:ext cx="7620635" cy="132715"/>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dirty="0" lang="en-US"/>
              <a:t/>
            </a:r>
            <a:endParaRPr dirty="0" lang="en-US"/>
          </a:p>
        </p:txBody>
      </p:sp>
      <p:sp>
        <p:nvSpPr>
          <p:cNvPr id="5" name="Text Box 18">
            <a:extLst>
              <a:ext uri="{12E5BD59-6142-463D-8E87-3515BE223706}">
                <a16:creationId xmlns:a16="http://schemas.microsoft.com/office/drawing/2010/main" id="{5BD947A9-CD45-409C-801D-526AB3ADFBB1}"/>
              </a:ext>
            </a:extLst>
          </p:cNvPr>
          <p:cNvSpPr txBox="1"/>
          <p:nvPr userDrawn="1"/>
        </p:nvSpPr>
        <p:spPr>
          <a:xfrm rot="5400000">
            <a:off x="6617970" y="2691130"/>
            <a:ext cx="1334770" cy="245110"/>
          </a:xfrm>
          <a:prstGeom prst="rect">
            <a:avLst/>
          </a:prstGeom>
          <a:noFill/>
        </p:spPr>
        <p:txBody>
          <a:bodyPr anchor="t" rtlCol="0" wrap="square">
            <a:spAutoFit/>
          </a:bodyPr>
          <a:lstStyle/>
          <a:p>
            <a:pPr algn="ctr"/>
            <a:r>
              <a:rPr dirty="0" lang="en-US" sz="1000">
                <a:solidFill>
                  <a:schemeClr val="bg1">
                    <a:lumMod val="95000"/>
                  </a:schemeClr>
                </a:solidFill>
              </a:rPr>
              <a:t>Rev 1A 202</a:t>
            </a:r>
            <a:r>
              <a:rPr dirty="0" lang="en-IN" sz="1000">
                <a:solidFill>
                  <a:schemeClr val="bg1">
                    <a:lumMod val="95000"/>
                  </a:schemeClr>
                </a:solidFill>
              </a:rPr>
              <a:t>3</a:t>
            </a:r>
            <a:r>
              <a:rPr dirty="0" lang="en-US" sz="1000">
                <a:solidFill>
                  <a:schemeClr val="bg1">
                    <a:lumMod val="95000"/>
                  </a:schemeClr>
                </a:solidFill>
              </a:rPr>
              <a:t>-05-03</a:t>
            </a:r>
            <a:endParaRPr dirty="0" lang="en-US" sz="1000">
              <a:solidFill>
                <a:schemeClr val="bg1">
                  <a:lumMod val="95000"/>
                </a:schemeClr>
              </a:solidFill>
            </a:endParaRPr>
          </a:p>
        </p:txBody>
      </p:sp>
      <p:pic>
        <p:nvPicPr>
          <p:cNvPr descr="PeopleLink Logo -2022 4K Black" id="6" name="Picture 19">
            <a:extLst>
              <a:ext uri="{CD12BFFB-B2C6-4D1D-BE45-092DAC6563CA}">
                <a16:creationId xmlns:a16="http://schemas.microsoft.com/office/drawing/2010/main" id="{361FEE37-CE0B-447A-A820-43BAB85D5F82}"/>
              </a:ext>
            </a:extLst>
          </p:cNvPr>
          <p:cNvPicPr>
            <a:picLocks noChangeAspect="true"/>
          </p:cNvPicPr>
          <p:nvPr userDrawn="1"/>
        </p:nvPicPr>
        <p:blipFill>
          <a:blip r:embed="rId2"/>
          <a:stretch>
            <a:fillRect/>
          </a:stretch>
        </p:blipFill>
        <p:spPr>
          <a:xfrm rot="0">
            <a:off x="620713" y="492759"/>
            <a:ext cx="2327275" cy="367665"/>
          </a:xfrm>
          <a:prstGeom prst="rect">
            <a:avLst/>
          </a:prstGeom>
          <a:noFill/>
        </p:spPr>
      </p:pic>
      <p:sp>
        <p:nvSpPr>
          <p:cNvPr id="7" name="Rectangles 14">
            <a:extLst>
              <a:ext uri="{153F6F80-33CD-4D1E-A2CA-265EE11879D7}">
                <a16:creationId xmlns:a16="http://schemas.microsoft.com/office/drawing/2010/main" id="{4FEFC27B-D00C-44A8-A45D-BDC30F49DE4A}"/>
              </a:ext>
            </a:extLst>
          </p:cNvPr>
          <p:cNvSpPr/>
          <p:nvPr userDrawn="1"/>
        </p:nvSpPr>
        <p:spPr>
          <a:xfrm rot="0">
            <a:off x="3502025" y="2884170"/>
            <a:ext cx="1202055" cy="1327148"/>
          </a:xfrm>
          <a:prstGeom prst="rect">
            <a:avLst/>
          </a:prstGeom>
          <a:solidFill>
            <a:srgbClr val="48c5e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dirty="0" lang="en-US"/>
              <a:t/>
            </a:r>
            <a:endParaRPr dirty="0" lang="en-US"/>
          </a:p>
        </p:txBody>
      </p:sp>
      <p:sp>
        <p:nvSpPr>
          <p:cNvPr id="8" name="Rectangles 7">
            <a:extLst>
              <a:ext uri="{9246BC2B-5B44-4F5A-84CD-8EF6B9210C3F}">
                <a16:creationId xmlns:a16="http://schemas.microsoft.com/office/drawing/2010/main" id="{DB8D7EE1-B7C1-4805-84A1-B8BC6C826254}"/>
              </a:ext>
            </a:extLst>
          </p:cNvPr>
          <p:cNvSpPr/>
          <p:nvPr userDrawn="1"/>
        </p:nvSpPr>
        <p:spPr>
          <a:xfrm rot="0">
            <a:off x="3569970" y="546100"/>
            <a:ext cx="3837940" cy="3599815"/>
          </a:xfrm>
          <a:prstGeom prst="rect">
            <a:avLst/>
          </a:prstGeom>
          <a:solidFill>
            <a:schemeClr val="bg1"/>
          </a:solidFill>
          <a:ln>
            <a:noFill/>
          </a:ln>
          <a:effectLst>
            <a:outerShdw blurRad="63500" sx="102000" sy="102000">
              <a:schemeClr val="bg1">
                <a:alpha val="39998"/>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dirty="0" lang="en-US"/>
              <a:t/>
            </a:r>
            <a:endParaRPr dirty="0" lang="en-US"/>
          </a:p>
        </p:txBody>
      </p:sp>
      <p:sp>
        <p:nvSpPr>
          <p:cNvPr id="9" name="object 35">
            <a:extLst>
              <a:ext uri="{1ACA0EEE-F07F-44C9-8B04-B47F837A5F22}">
                <a16:creationId xmlns:a16="http://schemas.microsoft.com/office/drawing/2010/main" id="{0AC315C0-564C-45D2-8DC8-02D054B16E10}"/>
              </a:ext>
            </a:extLst>
          </p:cNvPr>
          <p:cNvSpPr txBox="1"/>
          <p:nvPr userDrawn="1"/>
        </p:nvSpPr>
        <p:spPr>
          <a:xfrm rot="0">
            <a:off x="534035" y="10223499"/>
            <a:ext cx="1779905" cy="173355"/>
          </a:xfrm>
          <a:prstGeom prst="rect">
            <a:avLst/>
          </a:prstGeom>
        </p:spPr>
        <p:txBody>
          <a:bodyPr bIns="0" lIns="0" rIns="0" rtlCol="0" tIns="19685" vert="horz" wrap="square">
            <a:spAutoFit/>
          </a:bodyPr>
          <a:lstStyle/>
          <a:p>
            <a:pPr marL="12700">
              <a:lnSpc>
                <a:spcPct val="100000"/>
              </a:lnSpc>
              <a:spcBef>
                <a:spcPts val="155"/>
              </a:spcBef>
            </a:pPr>
            <a:r>
              <a:rPr b="1" dirty="0" lang="en-US" spc="-10" sz="1000">
                <a:solidFill>
                  <a:schemeClr val="tx1">
                    <a:lumMod val="50000"/>
                    <a:lumOff val="50000"/>
                  </a:schemeClr>
                </a:solidFill>
                <a:latin typeface="Open Sans"/>
              </a:rPr>
              <a:t>www.peoplelinkvc.com</a:t>
            </a:r>
            <a:endParaRPr b="1" dirty="0" lang="en-US" spc="-10" sz="1000">
              <a:solidFill>
                <a:schemeClr val="tx1">
                  <a:lumMod val="50000"/>
                  <a:lumOff val="50000"/>
                </a:schemeClr>
              </a:solidFill>
              <a:latin typeface="Open Sans"/>
            </a:endParaRPr>
          </a:p>
        </p:txBody>
      </p:sp>
      <p:sp>
        <p:nvSpPr>
          <p:cNvPr id="10" name="Picture Placeholder 2">
            <a:extLst>
              <a:ext uri="{E8746985-65A2-4D38-9CF8-53BD81C5FC69}">
                <a16:creationId xmlns:a16="http://schemas.microsoft.com/office/drawing/2010/main" id="{964128E9-3A5D-436C-B178-D6E65E8914DE}"/>
              </a:ext>
            </a:extLst>
          </p:cNvPr>
          <p:cNvSpPr>
            <a:spLocks noGrp="true"/>
          </p:cNvSpPr>
          <p:nvPr>
            <p:ph type="pic"/>
          </p:nvPr>
        </p:nvSpPr>
        <p:spPr>
          <a:xfrm rot="0">
            <a:off x="3570288" y="546100"/>
            <a:ext cx="3837622" cy="3599814"/>
          </a:xfrm>
        </p:spPr>
        <p:txBody>
          <a:bodyPr rtlCol="0"/>
          <a:lstStyle/>
          <a:p>
            <a:pPr/>
            <a:r>
              <a:rPr dirty="0" lang="en-US"/>
              <a:t/>
            </a:r>
            <a:endParaRPr dirty="0" lang="en-US"/>
          </a:p>
        </p:txBody>
      </p:sp>
      <p:sp>
        <p:nvSpPr>
          <p:cNvPr id="11" name="Footer Placeholder 4">
            <a:extLst>
              <a:ext uri="{CF3637DD-CA50-43EE-90E0-30E7C22FE4FC}">
                <a16:creationId xmlns:a16="http://schemas.microsoft.com/office/drawing/2010/main" id="{B0A5F06F-78E1-47C6-A906-7BBF85E93A53}"/>
              </a:ext>
            </a:extLst>
          </p:cNvPr>
          <p:cNvSpPr>
            <a:spLocks noGrp="true"/>
          </p:cNvSpPr>
          <p:nvPr>
            <p:ph idx="1" sz="quarter" type="ftr"/>
          </p:nvPr>
        </p:nvSpPr>
        <p:spPr/>
        <p:txBody>
          <a:bodyPr rtlCol="0"/>
          <a:lstStyle>
            <a:lvl1pPr lvl="0"/>
          </a:lstStyle>
          <a:p>
            <a:pPr/>
            <a:r>
              <a:rPr dirty="0" lang="en-US"/>
              <a:t>Footer</a:t>
            </a:r>
            <a:endParaRPr dirty="0" lang="en-US"/>
          </a:p>
        </p:txBody>
      </p:sp>
      <p:sp>
        <p:nvSpPr>
          <p:cNvPr id="12" name="Slide Number Placeholder 5">
            <a:extLst>
              <a:ext uri="{7E5A4BD7-D4E9-47EA-8947-6A13CCD01B26}">
                <a16:creationId xmlns:a16="http://schemas.microsoft.com/office/drawing/2010/main" id="{44435BE5-C154-4EAD-B05E-D5CECFDB2D14}"/>
              </a:ext>
            </a:extLst>
          </p:cNvPr>
          <p:cNvSpPr>
            <a:spLocks noGrp="true"/>
          </p:cNvSpPr>
          <p:nvPr>
            <p:ph idx="2" sz="quarter" type="sldNum"/>
          </p:nvPr>
        </p:nvSpPr>
        <p:spPr/>
        <p:txBody>
          <a:bodyPr rtlCol="0"/>
          <a:lstStyle>
            <a:lvl1pPr lvl="0"/>
          </a:lstStyle>
          <a:p>
            <a:pPr/>
            <a:r>
              <a:rPr dirty="0" lang="en-US"/>
              <a:t>&lt;#&gt;</a:t>
            </a:r>
            <a:endParaRPr dirty="0" lang="en-US"/>
          </a:p>
        </p:txBody>
      </p:sp>
      <p:sp>
        <p:nvSpPr>
          <p:cNvPr id="13" name="Date Placeholder 3">
            <a:extLst>
              <a:ext uri="{685C9A1A-7E75-4A47-A5CD-D8DCC7A0E8DC}">
                <a16:creationId xmlns:a16="http://schemas.microsoft.com/office/drawing/2010/main" id="{8B57C0BF-DA52-4135-A69B-8174BBE77552}"/>
              </a:ext>
            </a:extLst>
          </p:cNvPr>
          <p:cNvSpPr>
            <a:spLocks noGrp="true"/>
          </p:cNvSpPr>
          <p:nvPr>
            <p:ph idx="3" sz="half" type="dt"/>
          </p:nvPr>
        </p:nvSpPr>
        <p:spPr/>
        <p:txBody>
          <a:bodyPr rtlCol="0"/>
          <a:lstStyle>
            <a:lvl1pPr lvl="0"/>
          </a:lstStyle>
          <a:p>
            <a:pPr/>
            <a:r>
              <a:rPr dirty="0" lang="en-US"/>
              <a:t>Date</a:t>
            </a:r>
            <a:endParaRPr dirty="0" lang="en-US"/>
          </a:p>
        </p:txBody>
      </p:sp>
    </p:spTree>
    <p:extLst>
      <p:ext uri="{D9F5A071-6A81-4A6F-AF60-B5DD67FB87C7}">
        <p14:creationId xmlns:p14="http://schemas.microsoft.com/office/powerpoint/2010/main" val="1726643242285"/>
      </p:ext>
    </p:extLst>
  </p:cSld>
  <p:clrMapOvr>
    <a:masterClrMapping/>
  </p:clrMapOvr>
</p:sldLayout>
</file>

<file path=ppt/slideLayouts/slideLayout2.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obj">
  <p:cSld name="Title and Content">
    <p:spTree>
      <p:nvGrpSpPr>
        <p:cNvPr id="1" name=""/>
        <p:cNvGrpSpPr/>
        <p:nvPr/>
      </p:nvGrpSpPr>
      <p:grpSpPr>
        <a:xfrm>
          <a:off x="0" y="0"/>
          <a:ext cx="0" cy="0"/>
          <a:chOff x="0" y="0"/>
          <a:chExt cx="0" cy="0"/>
        </a:xfrm>
      </p:grpSpPr>
      <p:sp>
        <p:nvSpPr>
          <p:cNvPr id="2" name="Rectangles 9">
            <a:extLst>
              <a:ext uri="{4EDB6C02-733A-428C-B5E0-51752D078C7A}">
                <a16:creationId xmlns:a16="http://schemas.microsoft.com/office/drawing/2010/main" id="{1E17E491-20A5-4DCE-A871-2B464B337D9C}"/>
              </a:ext>
            </a:extLst>
          </p:cNvPr>
          <p:cNvSpPr/>
          <p:nvPr userDrawn="1"/>
        </p:nvSpPr>
        <p:spPr>
          <a:xfrm rot="0">
            <a:off x="0" y="10317482"/>
            <a:ext cx="7620635" cy="37465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dirty="0" lang="en-US"/>
              <a:t/>
            </a:r>
            <a:endParaRPr dirty="0" lang="en-US"/>
          </a:p>
        </p:txBody>
      </p:sp>
      <p:sp>
        <p:nvSpPr>
          <p:cNvPr id="3" name="object 35">
            <a:extLst>
              <a:ext uri="{ECC3FAA8-C8F4-45FB-A07D-C10CD202D480}">
                <a16:creationId xmlns:a16="http://schemas.microsoft.com/office/drawing/2010/main" id="{B22D19CA-EB6B-47F5-89B8-6611C8DC2696}"/>
              </a:ext>
            </a:extLst>
          </p:cNvPr>
          <p:cNvSpPr txBox="1"/>
          <p:nvPr userDrawn="1"/>
        </p:nvSpPr>
        <p:spPr>
          <a:xfrm rot="0">
            <a:off x="-635" y="10405745"/>
            <a:ext cx="7621270" cy="229235"/>
          </a:xfrm>
          <a:prstGeom prst="rect">
            <a:avLst/>
          </a:prstGeom>
        </p:spPr>
        <p:txBody>
          <a:bodyPr bIns="0" lIns="0" rIns="0" rtlCol="0" tIns="19685" vert="horz" wrap="square">
            <a:noAutofit/>
          </a:bodyPr>
          <a:lstStyle/>
          <a:p>
            <a:pPr algn="ctr" marL="12700">
              <a:lnSpc>
                <a:spcPct val="100000"/>
              </a:lnSpc>
              <a:spcBef>
                <a:spcPts val="155"/>
              </a:spcBef>
            </a:pPr>
            <a:r>
              <a:rPr dirty="0" lang="en-US" spc="-10" sz="1000">
                <a:solidFill>
                  <a:schemeClr val="tx1">
                    <a:lumMod val="65000"/>
                    <a:lumOff val="35000"/>
                  </a:schemeClr>
                </a:solidFill>
                <a:latin typeface="Noto Sans"/>
              </a:rPr>
              <a:t>www.peoplelinkvc.com</a:t>
            </a:r>
            <a:endParaRPr dirty="0" lang="en-US" spc="-10" sz="1000">
              <a:solidFill>
                <a:schemeClr val="tx1">
                  <a:lumMod val="65000"/>
                  <a:lumOff val="35000"/>
                </a:schemeClr>
              </a:solidFill>
              <a:latin typeface="Noto Sans"/>
            </a:endParaRPr>
          </a:p>
        </p:txBody>
      </p:sp>
      <p:pic>
        <p:nvPicPr>
          <p:cNvPr descr="PeopleLink Logo -2022 4K Black" id="4" name="Picture 6">
            <a:extLst>
              <a:ext uri="{1CA59C7C-F9D6-4C6D-8890-F55FE3B6670D}">
                <a16:creationId xmlns:a16="http://schemas.microsoft.com/office/drawing/2010/main" id="{8505363E-B3C1-4A85-AA7E-72413AF76010}"/>
              </a:ext>
            </a:extLst>
          </p:cNvPr>
          <p:cNvPicPr>
            <a:picLocks noChangeAspect="true"/>
          </p:cNvPicPr>
          <p:nvPr userDrawn="1"/>
        </p:nvPicPr>
        <p:blipFill>
          <a:blip r:embed="rId2"/>
          <a:stretch>
            <a:fillRect/>
          </a:stretch>
        </p:blipFill>
        <p:spPr>
          <a:xfrm rot="0">
            <a:off x="457200" y="236855"/>
            <a:ext cx="2129155" cy="335915"/>
          </a:xfrm>
          <a:prstGeom prst="rect">
            <a:avLst/>
          </a:prstGeom>
          <a:noFill/>
        </p:spPr>
      </p:pic>
      <p:cxnSp>
        <p:nvCxnSpPr>
          <p:cNvPr id="5" name="Straight Connector 1">
            <a:extLst>
              <a:ext uri="{340DD0BA-F261-4C5B-BEC7-8CC833877293}">
                <a16:creationId xmlns:a16="http://schemas.microsoft.com/office/drawing/2010/main" id="{9BFB3BF2-0087-450A-804A-8AE8BA974CB9}"/>
              </a:ext>
            </a:extLst>
          </p:cNvPr>
          <p:cNvCxnSpPr/>
          <p:nvPr/>
        </p:nvCxnSpPr>
        <p:spPr>
          <a:xfrm rot="0">
            <a:off x="0" y="708659"/>
            <a:ext cx="7636510" cy="0"/>
          </a:xfrm>
          <a:prstGeom prst="line">
            <a:avLst/>
          </a:prstGeom>
          <a:ln w="6350">
            <a:solidFill>
              <a:schemeClr val="bg1">
                <a:lumMod val="85000"/>
              </a:schemeClr>
            </a:solidFill>
          </a:ln>
        </p:spPr>
        <p:style>
          <a:lnRef idx="2">
            <a:schemeClr val="accent1"/>
          </a:lnRef>
          <a:fillRef idx="0">
            <a:srgbClr val="ffffff"/>
          </a:fillRef>
          <a:effectRef idx="0">
            <a:schemeClr val="accent1"/>
          </a:effectRef>
          <a:fontRef idx="minor">
            <a:schemeClr val="tx1"/>
          </a:fontRef>
        </p:style>
      </p:cxnSp>
      <p:sp>
        <p:nvSpPr>
          <p:cNvPr id="6" name="Footer Placeholder 4">
            <a:extLst>
              <a:ext uri="{8A57DD6E-557B-4ED9-9893-B2781B79695B}">
                <a16:creationId xmlns:a16="http://schemas.microsoft.com/office/drawing/2010/main" id="{E4961F4E-DBB1-48CE-B7A1-706A530DA124}"/>
              </a:ext>
            </a:extLst>
          </p:cNvPr>
          <p:cNvSpPr>
            <a:spLocks noGrp="true"/>
          </p:cNvSpPr>
          <p:nvPr>
            <p:ph idx="11" sz="quarter" type="ftr"/>
          </p:nvPr>
        </p:nvSpPr>
        <p:spPr/>
        <p:txBody>
          <a:bodyPr rtlCol="0"/>
          <a:lstStyle>
            <a:lvl1pPr lvl="0"/>
          </a:lstStyle>
          <a:p>
            <a:pPr/>
            <a:r>
              <a:rPr dirty="0" lang="en-US"/>
              <a:t>Footer</a:t>
            </a:r>
            <a:endParaRPr dirty="0" lang="en-US"/>
          </a:p>
        </p:txBody>
      </p:sp>
      <p:sp>
        <p:nvSpPr>
          <p:cNvPr id="7" name="Slide Number Placeholder 5">
            <a:extLst>
              <a:ext uri="{7D72F50C-11C0-44B0-8203-8399BA91C619}">
                <a16:creationId xmlns:a16="http://schemas.microsoft.com/office/drawing/2010/main" id="{BCA3D206-F5EF-48EA-B6D1-5FACD315FD17}"/>
              </a:ext>
            </a:extLst>
          </p:cNvPr>
          <p:cNvSpPr>
            <a:spLocks noGrp="true"/>
          </p:cNvSpPr>
          <p:nvPr>
            <p:ph idx="12" sz="quarter" type="sldNum"/>
          </p:nvPr>
        </p:nvSpPr>
        <p:spPr/>
        <p:txBody>
          <a:bodyPr rtlCol="0"/>
          <a:lstStyle>
            <a:lvl1pPr lvl="0"/>
          </a:lstStyle>
          <a:p>
            <a:pPr/>
            <a:r>
              <a:rPr dirty="0" lang="en-US"/>
              <a:t>&lt;#&gt;</a:t>
            </a:r>
            <a:endParaRPr dirty="0" lang="en-US"/>
          </a:p>
        </p:txBody>
      </p:sp>
      <p:sp>
        <p:nvSpPr>
          <p:cNvPr id="8" name="Date Placeholder 3">
            <a:extLst>
              <a:ext uri="{7DAD992A-8D18-4070-BBD1-97AD0922EF1F}">
                <a16:creationId xmlns:a16="http://schemas.microsoft.com/office/drawing/2010/main" id="{594A8CC4-94C2-420F-BE95-1D541AA09842}"/>
              </a:ext>
            </a:extLst>
          </p:cNvPr>
          <p:cNvSpPr>
            <a:spLocks noGrp="true"/>
          </p:cNvSpPr>
          <p:nvPr>
            <p:ph idx="10" sz="half" type="dt"/>
          </p:nvPr>
        </p:nvSpPr>
        <p:spPr/>
        <p:txBody>
          <a:bodyPr rtlCol="0"/>
          <a:lstStyle>
            <a:lvl1pPr lvl="0"/>
          </a:lstStyle>
          <a:p>
            <a:pPr/>
            <a:r>
              <a:rPr dirty="0" lang="en-US"/>
              <a:t>Date</a:t>
            </a:r>
            <a:endParaRPr dirty="0" lang="en-US"/>
          </a:p>
        </p:txBody>
      </p:sp>
    </p:spTree>
    <p:extLst>
      <p:ext uri="{3916A8BE-04F0-477C-A51E-68B32F63C117}">
        <p14:creationId xmlns:p14="http://schemas.microsoft.com/office/powerpoint/2010/main" val="1726643242287"/>
      </p:ext>
    </p:extLst>
  </p:cSld>
  <p:clrMapOvr>
    <a:masterClrMapping/>
  </p:clrMapOvr>
</p:sldLayout>
</file>

<file path=ppt/slideLayouts/slideLayout3.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obj">
  <p:cSld name="Two Content">
    <p:spTree>
      <p:nvGrpSpPr>
        <p:cNvPr id="1" name=""/>
        <p:cNvGrpSpPr/>
        <p:nvPr/>
      </p:nvGrpSpPr>
      <p:grpSpPr>
        <a:xfrm>
          <a:off x="0" y="0"/>
          <a:ext cx="0" cy="0"/>
          <a:chOff x="0" y="0"/>
          <a:chExt cx="0" cy="0"/>
        </a:xfrm>
      </p:grpSpPr>
      <p:sp>
        <p:nvSpPr>
          <p:cNvPr id="2" name="Rectangles 9">
            <a:extLst>
              <a:ext uri="{F19DD439-ADF5-4821-B48F-9A5F5C03B890}">
                <a16:creationId xmlns:a16="http://schemas.microsoft.com/office/drawing/2010/main" id="{50F200CE-BB2D-45DB-8BB0-B9C3C6973BD5}"/>
              </a:ext>
            </a:extLst>
          </p:cNvPr>
          <p:cNvSpPr/>
          <p:nvPr userDrawn="1"/>
        </p:nvSpPr>
        <p:spPr>
          <a:xfrm rot="0">
            <a:off x="0" y="10013951"/>
            <a:ext cx="7620635" cy="679449"/>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dirty="0" lang="en-US"/>
              <a:t/>
            </a:r>
            <a:endParaRPr dirty="0" lang="en-US"/>
          </a:p>
        </p:txBody>
      </p:sp>
      <p:sp>
        <p:nvSpPr>
          <p:cNvPr id="3" name="Text Box 9">
            <a:extLst>
              <a:ext uri="{E126E5B0-AA78-4945-9EDC-FDA8440FF381}">
                <a16:creationId xmlns:a16="http://schemas.microsoft.com/office/drawing/2010/main" id="{D81AB63B-ABCD-49DB-BA06-5E5B870FDD27}"/>
              </a:ext>
            </a:extLst>
          </p:cNvPr>
          <p:cNvSpPr txBox="1"/>
          <p:nvPr userDrawn="1"/>
        </p:nvSpPr>
        <p:spPr>
          <a:xfrm rot="0">
            <a:off x="421640" y="10191115"/>
            <a:ext cx="6911974" cy="337185"/>
          </a:xfrm>
          <a:prstGeom prst="rect">
            <a:avLst/>
          </a:prstGeom>
          <a:noFill/>
        </p:spPr>
        <p:txBody>
          <a:bodyPr anchor="t" rtlCol="0" wrap="square">
            <a:spAutoFit/>
          </a:bodyPr>
          <a:lstStyle/>
          <a:p>
            <a:pPr/>
            <a:r>
              <a:rPr dirty="0" lang="en-IN" sz="800">
                <a:solidFill>
                  <a:schemeClr val="tx1">
                    <a:lumMod val="65000"/>
                    <a:lumOff val="35000"/>
                  </a:schemeClr>
                </a:solidFill>
                <a:latin typeface="Source Sans Pro"/>
              </a:rPr>
              <a:t>Disclaimer: </a:t>
            </a:r>
            <a:r>
              <a:rPr dirty="0" lang="en-US" sz="800">
                <a:solidFill>
                  <a:schemeClr val="tx1">
                    <a:lumMod val="65000"/>
                    <a:lumOff val="35000"/>
                  </a:schemeClr>
                </a:solidFill>
                <a:latin typeface="Source Sans Pro"/>
              </a:rPr>
              <a:t>All other trademarks are the properties of their respective owners. </a:t>
            </a:r>
            <a:r>
              <a:rPr dirty="0" lang="en-IN" sz="800">
                <a:solidFill>
                  <a:schemeClr val="tx1">
                    <a:lumMod val="65000"/>
                    <a:lumOff val="35000"/>
                  </a:schemeClr>
                </a:solidFill>
                <a:latin typeface="Source Sans Pro"/>
              </a:rPr>
              <a:t>PeopleLink</a:t>
            </a:r>
            <a:r>
              <a:rPr dirty="0" lang="en-US" sz="800">
                <a:solidFill>
                  <a:schemeClr val="tx1">
                    <a:lumMod val="65000"/>
                    <a:lumOff val="35000"/>
                  </a:schemeClr>
                </a:solidFill>
                <a:latin typeface="Source Sans Pro"/>
              </a:rPr>
              <a:t> assumes no responsibility for any errors </a:t>
            </a:r>
            <a:r>
              <a:rPr dirty="0" lang="en-IN" sz="800">
                <a:solidFill>
                  <a:schemeClr val="tx1">
                    <a:lumMod val="65000"/>
                    <a:lumOff val="35000"/>
                  </a:schemeClr>
                </a:solidFill>
                <a:latin typeface="Source Sans Pro"/>
              </a:rPr>
              <a:t> </a:t>
            </a:r>
            <a:r>
              <a:rPr dirty="0" lang="en-US" sz="800">
                <a:solidFill>
                  <a:schemeClr val="tx1">
                    <a:lumMod val="65000"/>
                    <a:lumOff val="35000"/>
                  </a:schemeClr>
                </a:solidFill>
                <a:latin typeface="Source Sans Pro"/>
              </a:rPr>
              <a:t>that may appear in this publication. Product, pricing and feature information contained herein is subject to change </a:t>
            </a:r>
            <a:r>
              <a:rPr dirty="0" lang="en-IN" sz="800">
                <a:solidFill>
                  <a:schemeClr val="tx1">
                    <a:lumMod val="65000"/>
                    <a:lumOff val="35000"/>
                  </a:schemeClr>
                </a:solidFill>
                <a:latin typeface="Source Sans Pro"/>
              </a:rPr>
              <a:t> </a:t>
            </a:r>
            <a:r>
              <a:rPr dirty="0" lang="en-US" sz="800">
                <a:solidFill>
                  <a:schemeClr val="tx1">
                    <a:lumMod val="65000"/>
                    <a:lumOff val="35000"/>
                  </a:schemeClr>
                </a:solidFill>
                <a:latin typeface="Source Sans Pro"/>
              </a:rPr>
              <a:t>without </a:t>
            </a:r>
            <a:r>
              <a:rPr dirty="0" err="1" lang="en-US" sz="800">
                <a:solidFill>
                  <a:schemeClr val="tx1">
                    <a:lumMod val="65000"/>
                    <a:lumOff val="35000"/>
                  </a:schemeClr>
                </a:solidFill>
                <a:latin typeface="Source Sans Pro"/>
              </a:rPr>
              <a:t>notic</a:t>
            </a:r>
            <a:r>
              <a:rPr dirty="0" lang="en-IN" sz="800">
                <a:solidFill>
                  <a:schemeClr val="tx1">
                    <a:lumMod val="65000"/>
                    <a:lumOff val="35000"/>
                  </a:schemeClr>
                </a:solidFill>
                <a:latin typeface="Source Sans Pro"/>
              </a:rPr>
              <a:t>e.</a:t>
            </a:r>
            <a:endParaRPr dirty="0" lang="en-IN" sz="800">
              <a:solidFill>
                <a:schemeClr val="tx1">
                  <a:lumMod val="65000"/>
                  <a:lumOff val="35000"/>
                </a:schemeClr>
              </a:solidFill>
              <a:latin typeface="Source Sans Pro"/>
            </a:endParaRPr>
          </a:p>
        </p:txBody>
      </p:sp>
      <p:graphicFrame>
        <p:nvGraphicFramePr>
          <p:cNvPr id="4" name="Table 10">
            <a:extLst>
              <a:ext uri="{B46502A6-B0DF-4A92-B862-ED6257F324E2}">
                <a16:creationId xmlns:a16="http://schemas.microsoft.com/office/drawing/2010/main" id="{8C9F9088-0994-4B17-9516-182385C12A36}"/>
              </a:ext>
            </a:extLst>
          </p:cNvPr>
          <p:cNvGraphicFramePr/>
          <p:nvPr userDrawn="1"/>
        </p:nvGraphicFramePr>
        <p:xfrm rot="0">
          <a:off x="421640" y="9030335"/>
          <a:ext cx="7087234" cy="976629"/>
        </p:xfrm>
        <a:graphic>
          <a:graphicData uri="http://schemas.openxmlformats.org/drawingml/2006/table">
            <a:tbl>
              <a:tblPr bandRow="1" firstRow="1">
                <a:tableStyleId>{F657DCBB-80EE-48FA-AED0-9AA6CAA826CD}</a:tableStyleId>
              </a:tblPr>
              <a:tblGrid>
                <a:gridCol w="2465705"/>
                <a:gridCol w="1374140"/>
                <a:gridCol w="1482090"/>
                <a:gridCol w="1765300"/>
              </a:tblGrid>
              <a:tr h="226695">
                <a:tc>
                  <a:txBody>
                    <a:bodyPr rtlCol="0"/>
                    <a:lstStyle/>
                    <a:p>
                      <a:pPr algn="l">
                        <a:buNone/>
                      </a:pPr>
                      <a:r>
                        <a:rPr dirty="0" lang="en-US" spc="-35" sz="800">
                          <a:solidFill>
                            <a:srgbClr val="07bee9"/>
                          </a:solidFill>
                          <a:latin typeface="Noto Sans"/>
                        </a:rPr>
                        <a:t>GLOBAL</a:t>
                      </a:r>
                      <a:r>
                        <a:rPr dirty="0" lang="en-US" spc="-20" sz="800">
                          <a:solidFill>
                            <a:srgbClr val="07bee9"/>
                          </a:solidFill>
                          <a:latin typeface="Noto Sans"/>
                        </a:rPr>
                        <a:t> </a:t>
                      </a:r>
                      <a:r>
                        <a:rPr dirty="0" lang="en-US" spc="-35" sz="800">
                          <a:solidFill>
                            <a:srgbClr val="07bee9"/>
                          </a:solidFill>
                          <a:latin typeface="Noto Sans"/>
                        </a:rPr>
                        <a:t>HEADQUARTERS</a:t>
                      </a:r>
                      <a:endParaRPr dirty="0" lang="en-US" spc="-35" sz="800">
                        <a:solidFill>
                          <a:srgbClr val="07bee9"/>
                        </a:solidFill>
                        <a:latin typeface="Noto Sans"/>
                      </a:endParaRPr>
                    </a:p>
                  </a:txBody>
                  <a:tcPr anchor="ctr">
                    <a:lnL algn="ctr" cmpd="sng">
                      <a:noFill/>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c gridSpan="3">
                  <a:txBody>
                    <a:bodyPr rtlCol="0"/>
                    <a:lstStyle/>
                    <a:p>
                      <a:pPr algn="l">
                        <a:buNone/>
                      </a:pPr>
                      <a:r>
                        <a:rPr dirty="0" lang="en-US" spc="-5" sz="800">
                          <a:solidFill>
                            <a:srgbClr val="07bee9"/>
                          </a:solidFill>
                          <a:latin typeface="Noto Sans"/>
                        </a:rPr>
                        <a:t>INTERNATIONAL </a:t>
                      </a:r>
                      <a:r>
                        <a:rPr dirty="0" lang="en-US" spc="-25" sz="800">
                          <a:solidFill>
                            <a:srgbClr val="07bee9"/>
                          </a:solidFill>
                          <a:latin typeface="Noto Sans"/>
                        </a:rPr>
                        <a:t>CONTACT</a:t>
                      </a:r>
                      <a:r>
                        <a:rPr dirty="0" lang="en-US" spc="-35" sz="800">
                          <a:solidFill>
                            <a:srgbClr val="07bee9"/>
                          </a:solidFill>
                          <a:latin typeface="Noto Sans"/>
                        </a:rPr>
                        <a:t> </a:t>
                      </a:r>
                      <a:r>
                        <a:rPr dirty="0" lang="en-US" spc="-15" sz="800">
                          <a:solidFill>
                            <a:srgbClr val="07bee9"/>
                          </a:solidFill>
                          <a:latin typeface="Noto Sans"/>
                        </a:rPr>
                        <a:t>NUMBERS</a:t>
                      </a:r>
                      <a:endParaRPr dirty="0" lang="en-US" spc="-15" sz="800">
                        <a:solidFill>
                          <a:srgbClr val="07bee9"/>
                        </a:solidFill>
                        <a:latin typeface="Noto Sans"/>
                      </a:endParaRPr>
                    </a:p>
                  </a:txBody>
                  <a:tcPr anchor="ctr">
                    <a:lnL algn="ctr" cmpd="sng">
                      <a:noFill/>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c hMerge="1">
                  <a:txBody>
                    <a:bodyPr rtlCol="0"/>
                    <a:lstStyle/>
                    <a:p>
                      <a:pPr/>
                      <a:r>
                        <a:rPr dirty="0" lang="en-US"/>
                        <a:t/>
                      </a:r>
                      <a:endParaRPr dirty="0" lang="en-US"/>
                    </a:p>
                  </a:txBody>
                  <a:tcPr anchor="ctr">
                    <a:lnL algn="ctr" cmpd="sng" w="12700">
                      <a:solidFill>
                        <a:schemeClr val="bg1">
                          <a:lumMod val="95000"/>
                        </a:schemeClr>
                      </a:solidFill>
                      <a:prstDash val="solid"/>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c hMerge="1">
                  <a:txBody>
                    <a:bodyPr rtlCol="0"/>
                    <a:lstStyle/>
                    <a:p>
                      <a:pPr/>
                      <a:r>
                        <a:rPr dirty="0" lang="en-US"/>
                        <a:t/>
                      </a:r>
                      <a:endParaRPr dirty="0" lang="en-US"/>
                    </a:p>
                  </a:txBody>
                  <a:tcPr anchor="ctr">
                    <a:lnL algn="ctr" cmpd="sng" w="12700">
                      <a:solidFill>
                        <a:schemeClr val="bg1">
                          <a:lumMod val="95000"/>
                        </a:schemeClr>
                      </a:solidFill>
                      <a:prstDash val="solid"/>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r>
              <a:tr h="305435">
                <a:tc rowSpan="2">
                  <a:txBody>
                    <a:bodyPr rtlCol="0"/>
                    <a:lstStyle/>
                    <a:p>
                      <a:pPr algn="l">
                        <a:buNone/>
                      </a:pPr>
                      <a:r>
                        <a:rPr b="1" dirty="0" lang="en-IN" sz="800">
                          <a:solidFill>
                            <a:schemeClr val="tx1">
                              <a:lumMod val="65000"/>
                              <a:lumOff val="35000"/>
                            </a:schemeClr>
                          </a:solidFill>
                          <a:latin typeface="Noto Sans"/>
                        </a:rPr>
                        <a:t>PeopleLink Unified Communications </a:t>
                      </a:r>
                      <a:r>
                        <a:rPr b="1" dirty="0" err="1" lang="en-IN" sz="800">
                          <a:solidFill>
                            <a:schemeClr val="tx1">
                              <a:lumMod val="65000"/>
                              <a:lumOff val="35000"/>
                            </a:schemeClr>
                          </a:solidFill>
                          <a:latin typeface="Noto Sans"/>
                        </a:rPr>
                        <a:t>Pvt.</a:t>
                      </a:r>
                      <a:r>
                        <a:rPr b="1" dirty="0" lang="en-IN" sz="800">
                          <a:solidFill>
                            <a:schemeClr val="tx1">
                              <a:lumMod val="65000"/>
                              <a:lumOff val="35000"/>
                            </a:schemeClr>
                          </a:solidFill>
                          <a:latin typeface="Noto Sans"/>
                        </a:rPr>
                        <a:t> Ltd. </a:t>
                      </a:r>
                    </a:p>
                    <a:p>
                      <a:pPr algn="l">
                        <a:buNone/>
                      </a:pPr>
                      <a:r>
                        <a:rPr dirty="0" lang="en-IN" sz="800">
                          <a:solidFill>
                            <a:schemeClr val="tx1">
                              <a:lumMod val="65000"/>
                              <a:lumOff val="35000"/>
                            </a:schemeClr>
                          </a:solidFill>
                          <a:latin typeface="Noto Sans"/>
                        </a:rPr>
                        <a:t>Q3-A3, 10th Floor Cyber Towers, HITEC City, Hyderabad, Telangana 500081(India)</a:t>
                      </a:r>
                    </a:p>
                    <a:p>
                      <a:pPr>
                        <a:lnSpc>
                          <a:spcPct val="100000"/>
                        </a:lnSpc>
                      </a:pPr>
                      <a:r>
                        <a:rPr dirty="0" lang="en-US" spc="-10" sz="800">
                          <a:solidFill>
                            <a:schemeClr val="tx1">
                              <a:lumMod val="65000"/>
                              <a:lumOff val="35000"/>
                            </a:schemeClr>
                          </a:solidFill>
                          <a:latin typeface="Noto Sans"/>
                        </a:rPr>
                        <a:t>Phone: </a:t>
                      </a:r>
                      <a:r>
                        <a:rPr b="1" dirty="0" lang="en-US" spc="15" sz="800">
                          <a:solidFill>
                            <a:schemeClr val="tx1">
                              <a:lumMod val="65000"/>
                              <a:lumOff val="35000"/>
                            </a:schemeClr>
                          </a:solidFill>
                          <a:latin typeface="Noto Sans"/>
                        </a:rPr>
                        <a:t>+91 </a:t>
                      </a:r>
                      <a:r>
                        <a:rPr b="1" dirty="0" lang="en-IN" spc="-15" sz="800">
                          <a:solidFill>
                            <a:schemeClr val="tx1">
                              <a:lumMod val="65000"/>
                              <a:lumOff val="35000"/>
                            </a:schemeClr>
                          </a:solidFill>
                          <a:latin typeface="Noto Sans"/>
                        </a:rPr>
                        <a:t>9100123013</a:t>
                      </a:r>
                    </a:p>
                    <a:p>
                      <a:pPr>
                        <a:lnSpc>
                          <a:spcPct val="100000"/>
                        </a:lnSpc>
                      </a:pPr>
                      <a:r>
                        <a:rPr dirty="0" lang="en-US" spc="-15" sz="800">
                          <a:solidFill>
                            <a:schemeClr val="tx1">
                              <a:lumMod val="65000"/>
                              <a:lumOff val="35000"/>
                            </a:schemeClr>
                          </a:solidFill>
                          <a:latin typeface="Noto Sans"/>
                        </a:rPr>
                        <a:t>Email:</a:t>
                      </a:r>
                      <a:r>
                        <a:rPr dirty="0" lang="en-US" spc="-10" sz="800">
                          <a:solidFill>
                            <a:schemeClr val="tx1">
                              <a:lumMod val="65000"/>
                              <a:lumOff val="35000"/>
                            </a:schemeClr>
                          </a:solidFill>
                          <a:latin typeface="Noto Sans"/>
                        </a:rPr>
                        <a:t> </a:t>
                      </a:r>
                      <a:r>
                        <a:rPr b="1" dirty="0" lang="en-US" spc="-5" sz="800">
                          <a:solidFill>
                            <a:schemeClr val="tx1">
                              <a:lumMod val="65000"/>
                              <a:lumOff val="35000"/>
                            </a:schemeClr>
                          </a:solidFill>
                          <a:latin typeface="Noto Sans"/>
                        </a:rPr>
                        <a:t>vc@peoplelinkvc.com</a:t>
                      </a:r>
                      <a:endParaRPr b="1" dirty="0" lang="en-US" spc="-5" sz="800">
                        <a:solidFill>
                          <a:schemeClr val="tx1">
                            <a:lumMod val="65000"/>
                            <a:lumOff val="35000"/>
                          </a:schemeClr>
                        </a:solidFill>
                        <a:latin typeface="Noto Sans"/>
                      </a:endParaRPr>
                    </a:p>
                  </a:txBody>
                  <a:tcPr anchor="ctr">
                    <a:lnL algn="ctr" cmpd="sng">
                      <a:noFill/>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c>
                  <a:txBody>
                    <a:bodyPr rtlCol="0"/>
                    <a:lstStyle/>
                    <a:p>
                      <a:pPr algn="l">
                        <a:buNone/>
                      </a:pPr>
                      <a:r>
                        <a:rPr b="1" dirty="0" lang="en-US" spc="-5" sz="800">
                          <a:solidFill>
                            <a:schemeClr val="tx1">
                              <a:lumMod val="65000"/>
                              <a:lumOff val="35000"/>
                            </a:schemeClr>
                          </a:solidFill>
                          <a:latin typeface="Noto Sans"/>
                        </a:rPr>
                        <a:t>USA</a:t>
                      </a:r>
                      <a:r>
                        <a:rPr dirty="0" lang="en-US" spc="-5" sz="800">
                          <a:solidFill>
                            <a:schemeClr val="tx1">
                              <a:lumMod val="65000"/>
                              <a:lumOff val="35000"/>
                            </a:schemeClr>
                          </a:solidFill>
                          <a:latin typeface="Noto Sans"/>
                        </a:rPr>
                        <a:t> </a:t>
                      </a:r>
                      <a:r>
                        <a:rPr dirty="0" lang="en-US" spc="-25" sz="800">
                          <a:solidFill>
                            <a:schemeClr val="tx1">
                              <a:lumMod val="65000"/>
                              <a:lumOff val="35000"/>
                            </a:schemeClr>
                          </a:solidFill>
                          <a:latin typeface="Noto Sans"/>
                        </a:rPr>
                        <a:t>:</a:t>
                      </a:r>
                      <a:r>
                        <a:rPr dirty="0" lang="en-US" spc="-55" sz="800">
                          <a:solidFill>
                            <a:schemeClr val="tx1">
                              <a:lumMod val="65000"/>
                              <a:lumOff val="35000"/>
                            </a:schemeClr>
                          </a:solidFill>
                          <a:latin typeface="Noto Sans"/>
                        </a:rPr>
                        <a:t> </a:t>
                      </a:r>
                      <a:r>
                        <a:rPr dirty="0" lang="en-US" spc="10" sz="800">
                          <a:solidFill>
                            <a:schemeClr val="tx1">
                              <a:lumMod val="65000"/>
                              <a:lumOff val="35000"/>
                            </a:schemeClr>
                          </a:solidFill>
                          <a:latin typeface="Noto Sans"/>
                        </a:rPr>
                        <a:t>+1 669-696-8383</a:t>
                      </a:r>
                      <a:endParaRPr dirty="0" lang="en-US" spc="10" sz="800">
                        <a:solidFill>
                          <a:schemeClr val="tx1">
                            <a:lumMod val="65000"/>
                            <a:lumOff val="35000"/>
                          </a:schemeClr>
                        </a:solidFill>
                        <a:latin typeface="Noto Sans"/>
                      </a:endParaRPr>
                    </a:p>
                  </a:txBody>
                  <a:tcPr anchor="ctr">
                    <a:lnL algn="ctr" cmpd="sng">
                      <a:noFill/>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c>
                  <a:txBody>
                    <a:bodyPr rtlCol="0"/>
                    <a:lstStyle/>
                    <a:p>
                      <a:pPr algn="l">
                        <a:buNone/>
                      </a:pPr>
                      <a:r>
                        <a:rPr b="1" dirty="0" lang="en-US" spc="-10" sz="800">
                          <a:solidFill>
                            <a:schemeClr val="tx1">
                              <a:lumMod val="65000"/>
                              <a:lumOff val="35000"/>
                            </a:schemeClr>
                          </a:solidFill>
                          <a:latin typeface="Noto Sans"/>
                        </a:rPr>
                        <a:t>Australia</a:t>
                      </a:r>
                      <a:r>
                        <a:rPr dirty="0" lang="en-US" spc="-10" sz="800">
                          <a:solidFill>
                            <a:schemeClr val="tx1">
                              <a:lumMod val="65000"/>
                              <a:lumOff val="35000"/>
                            </a:schemeClr>
                          </a:solidFill>
                          <a:latin typeface="Noto Sans"/>
                        </a:rPr>
                        <a:t>:</a:t>
                      </a:r>
                      <a:r>
                        <a:rPr dirty="0" lang="en-US" spc="-20" sz="800">
                          <a:solidFill>
                            <a:schemeClr val="tx1">
                              <a:lumMod val="65000"/>
                              <a:lumOff val="35000"/>
                            </a:schemeClr>
                          </a:solidFill>
                          <a:latin typeface="Noto Sans"/>
                        </a:rPr>
                        <a:t> </a:t>
                      </a:r>
                      <a:r>
                        <a:rPr dirty="0" lang="en-US" spc="10" sz="800">
                          <a:solidFill>
                            <a:schemeClr val="tx1">
                              <a:lumMod val="65000"/>
                              <a:lumOff val="35000"/>
                            </a:schemeClr>
                          </a:solidFill>
                          <a:latin typeface="Noto Sans"/>
                        </a:rPr>
                        <a:t>+61 3 7003 7070</a:t>
                      </a:r>
                      <a:endParaRPr dirty="0" lang="en-US" spc="10" sz="800">
                        <a:solidFill>
                          <a:schemeClr val="tx1">
                            <a:lumMod val="65000"/>
                            <a:lumOff val="35000"/>
                          </a:schemeClr>
                        </a:solidFill>
                        <a:latin typeface="Noto Sans"/>
                      </a:endParaRPr>
                    </a:p>
                  </a:txBody>
                  <a:tcPr anchor="ctr">
                    <a:lnL algn="ctr" cmpd="sng">
                      <a:noFill/>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c>
                  <a:txBody>
                    <a:bodyPr rtlCol="0"/>
                    <a:lstStyle/>
                    <a:p>
                      <a:pPr algn="l">
                        <a:buNone/>
                      </a:pPr>
                      <a:r>
                        <a:rPr b="1" dirty="0" lang="en-US" spc="-5" sz="800">
                          <a:solidFill>
                            <a:schemeClr val="tx1">
                              <a:lumMod val="65000"/>
                              <a:lumOff val="35000"/>
                            </a:schemeClr>
                          </a:solidFill>
                          <a:latin typeface="Noto Sans"/>
                        </a:rPr>
                        <a:t>Africa</a:t>
                      </a:r>
                      <a:r>
                        <a:rPr dirty="0" lang="en-US" spc="-5" sz="800">
                          <a:solidFill>
                            <a:schemeClr val="tx1">
                              <a:lumMod val="65000"/>
                              <a:lumOff val="35000"/>
                            </a:schemeClr>
                          </a:solidFill>
                          <a:latin typeface="Noto Sans"/>
                        </a:rPr>
                        <a:t> </a:t>
                      </a:r>
                      <a:r>
                        <a:rPr dirty="0" lang="en-US" spc="-25" sz="800">
                          <a:solidFill>
                            <a:schemeClr val="tx1">
                              <a:lumMod val="65000"/>
                              <a:lumOff val="35000"/>
                            </a:schemeClr>
                          </a:solidFill>
                          <a:latin typeface="Noto Sans"/>
                        </a:rPr>
                        <a:t>:</a:t>
                      </a:r>
                      <a:r>
                        <a:rPr dirty="0" lang="en-US" spc="-15" sz="800">
                          <a:solidFill>
                            <a:schemeClr val="tx1">
                              <a:lumMod val="65000"/>
                              <a:lumOff val="35000"/>
                            </a:schemeClr>
                          </a:solidFill>
                          <a:latin typeface="Noto Sans"/>
                        </a:rPr>
                        <a:t> </a:t>
                      </a:r>
                      <a:r>
                        <a:rPr dirty="0" lang="en-US" spc="10" sz="800">
                          <a:solidFill>
                            <a:schemeClr val="tx1">
                              <a:lumMod val="65000"/>
                              <a:lumOff val="35000"/>
                            </a:schemeClr>
                          </a:solidFill>
                          <a:latin typeface="Noto Sans"/>
                        </a:rPr>
                        <a:t>+27-10-5001977</a:t>
                      </a:r>
                      <a:endParaRPr dirty="0" lang="en-US" spc="10" sz="800">
                        <a:solidFill>
                          <a:schemeClr val="tx1">
                            <a:lumMod val="65000"/>
                            <a:lumOff val="35000"/>
                          </a:schemeClr>
                        </a:solidFill>
                        <a:latin typeface="Noto Sans"/>
                      </a:endParaRPr>
                    </a:p>
                  </a:txBody>
                  <a:tcPr anchor="ctr">
                    <a:lnL algn="ctr" cmpd="sng">
                      <a:noFill/>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r>
              <a:tr h="444500">
                <a:tc vMerge="1">
                  <a:txBody>
                    <a:bodyPr rtlCol="0"/>
                    <a:lstStyle/>
                    <a:p>
                      <a:pPr/>
                      <a:r>
                        <a:rPr dirty="0" lang="en-US"/>
                        <a:t/>
                      </a:r>
                      <a:endParaRPr dirty="0" lang="en-US"/>
                    </a:p>
                  </a:txBody>
                  <a:tcPr anchor="ctr">
                    <a:lnL algn="ctr" cmpd="sng">
                      <a:noFill/>
                      <a:headEnd/>
                      <a:tailEnd/>
                    </a:lnL>
                    <a:lnR algn="ctr" cmpd="sng">
                      <a:noFill/>
                      <a:headEnd/>
                      <a:tailEnd/>
                    </a:lnR>
                    <a:lnT algn="ctr" cmpd="sng" w="12700">
                      <a:solidFill>
                        <a:schemeClr val="bg1">
                          <a:lumMod val="95000"/>
                        </a:schemeClr>
                      </a:solidFill>
                      <a:prstDash val="solid"/>
                      <a:headEnd/>
                      <a:tailEnd/>
                    </a:lnT>
                    <a:lnB algn="ctr" cmpd="sng" w="12700">
                      <a:solidFill>
                        <a:schemeClr val="bg1">
                          <a:lumMod val="95000"/>
                        </a:schemeClr>
                      </a:solidFill>
                      <a:prstDash val="solid"/>
                      <a:headEnd/>
                      <a:tailEnd/>
                    </a:lnB>
                    <a:lnTlToBr algn="ctr" cmpd="sng">
                      <a:noFill/>
                      <a:headEnd/>
                      <a:tailEnd/>
                    </a:lnTlToBr>
                    <a:lnBlToTr algn="ctr" cmpd="sng">
                      <a:noFill/>
                      <a:headEnd/>
                      <a:tailEnd/>
                    </a:lnBlToTr>
                    <a:noFill/>
                  </a:tcPr>
                </a:tc>
                <a:tc>
                  <a:txBody>
                    <a:bodyPr rtlCol="0"/>
                    <a:lstStyle/>
                    <a:p>
                      <a:pPr algn="l">
                        <a:buNone/>
                      </a:pPr>
                      <a:r>
                        <a:rPr b="1" dirty="0" lang="en-US" spc="-5" sz="800">
                          <a:solidFill>
                            <a:schemeClr val="tx1">
                              <a:lumMod val="65000"/>
                              <a:lumOff val="35000"/>
                            </a:schemeClr>
                          </a:solidFill>
                          <a:latin typeface="Noto Sans"/>
                        </a:rPr>
                        <a:t>UK</a:t>
                      </a:r>
                      <a:r>
                        <a:rPr dirty="0" lang="en-US" spc="-5" sz="800">
                          <a:solidFill>
                            <a:schemeClr val="tx1">
                              <a:lumMod val="65000"/>
                              <a:lumOff val="35000"/>
                            </a:schemeClr>
                          </a:solidFill>
                          <a:latin typeface="Noto Sans"/>
                        </a:rPr>
                        <a:t> </a:t>
                      </a:r>
                      <a:r>
                        <a:rPr dirty="0" lang="en-US" spc="-25" sz="800">
                          <a:solidFill>
                            <a:schemeClr val="tx1">
                              <a:lumMod val="65000"/>
                              <a:lumOff val="35000"/>
                            </a:schemeClr>
                          </a:solidFill>
                          <a:latin typeface="Noto Sans"/>
                        </a:rPr>
                        <a:t>:</a:t>
                      </a:r>
                      <a:r>
                        <a:rPr dirty="0" lang="en-US" spc="-50" sz="800">
                          <a:solidFill>
                            <a:schemeClr val="tx1">
                              <a:lumMod val="65000"/>
                              <a:lumOff val="35000"/>
                            </a:schemeClr>
                          </a:solidFill>
                          <a:latin typeface="Noto Sans"/>
                        </a:rPr>
                        <a:t> </a:t>
                      </a:r>
                      <a:r>
                        <a:rPr dirty="0" lang="en-US" spc="10" sz="800">
                          <a:solidFill>
                            <a:schemeClr val="tx1">
                              <a:lumMod val="65000"/>
                              <a:lumOff val="35000"/>
                            </a:schemeClr>
                          </a:solidFill>
                          <a:latin typeface="Noto Sans"/>
                        </a:rPr>
                        <a:t>+44 20 4571 5454</a:t>
                      </a:r>
                      <a:endParaRPr dirty="0" lang="en-US" spc="10" sz="800">
                        <a:solidFill>
                          <a:schemeClr val="tx1">
                            <a:lumMod val="65000"/>
                            <a:lumOff val="35000"/>
                          </a:schemeClr>
                        </a:solidFill>
                        <a:latin typeface="Noto Sans"/>
                      </a:endParaRPr>
                    </a:p>
                  </a:txBody>
                  <a:tcPr anchor="ctr">
                    <a:lnL algn="ctr" cmpd="sng">
                      <a:noFill/>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c>
                  <a:txBody>
                    <a:bodyPr rtlCol="0"/>
                    <a:lstStyle/>
                    <a:p>
                      <a:pPr algn="l">
                        <a:buNone/>
                      </a:pPr>
                      <a:r>
                        <a:rPr b="1" dirty="0" lang="en-IN" spc="-5" sz="800">
                          <a:solidFill>
                            <a:schemeClr val="tx1">
                              <a:lumMod val="65000"/>
                              <a:lumOff val="35000"/>
                            </a:schemeClr>
                          </a:solidFill>
                          <a:latin typeface="Noto Sans"/>
                        </a:rPr>
                        <a:t>France</a:t>
                      </a:r>
                      <a:r>
                        <a:rPr dirty="0" lang="en-US" spc="-5" sz="800">
                          <a:solidFill>
                            <a:schemeClr val="tx1">
                              <a:lumMod val="65000"/>
                              <a:lumOff val="35000"/>
                            </a:schemeClr>
                          </a:solidFill>
                          <a:latin typeface="Noto Sans"/>
                        </a:rPr>
                        <a:t> </a:t>
                      </a:r>
                      <a:r>
                        <a:rPr dirty="0" lang="en-US" spc="-25" sz="800">
                          <a:solidFill>
                            <a:schemeClr val="tx1">
                              <a:lumMod val="65000"/>
                              <a:lumOff val="35000"/>
                            </a:schemeClr>
                          </a:solidFill>
                          <a:latin typeface="Noto Sans"/>
                        </a:rPr>
                        <a:t>:</a:t>
                      </a:r>
                      <a:r>
                        <a:rPr dirty="0" lang="en-US" spc="-10" sz="800">
                          <a:solidFill>
                            <a:schemeClr val="tx1">
                              <a:lumMod val="65000"/>
                              <a:lumOff val="35000"/>
                            </a:schemeClr>
                          </a:solidFill>
                          <a:latin typeface="Noto Sans"/>
                        </a:rPr>
                        <a:t> </a:t>
                      </a:r>
                      <a:r>
                        <a:rPr dirty="0" lang="en-US" spc="10" sz="800">
                          <a:solidFill>
                            <a:schemeClr val="tx1">
                              <a:lumMod val="65000"/>
                              <a:lumOff val="35000"/>
                            </a:schemeClr>
                          </a:solidFill>
                          <a:latin typeface="Noto Sans"/>
                        </a:rPr>
                        <a:t>+33 6 80 75 26 42</a:t>
                      </a:r>
                      <a:endParaRPr dirty="0" lang="en-US" spc="10" sz="800">
                        <a:solidFill>
                          <a:schemeClr val="tx1">
                            <a:lumMod val="65000"/>
                            <a:lumOff val="35000"/>
                          </a:schemeClr>
                        </a:solidFill>
                        <a:latin typeface="Noto Sans"/>
                      </a:endParaRPr>
                    </a:p>
                  </a:txBody>
                  <a:tcPr anchor="ctr">
                    <a:lnL algn="ctr" cmpd="sng">
                      <a:noFill/>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c>
                  <a:txBody>
                    <a:bodyPr rtlCol="0"/>
                    <a:lstStyle/>
                    <a:p>
                      <a:pPr algn="l">
                        <a:buNone/>
                      </a:pPr>
                      <a:r>
                        <a:rPr b="1" dirty="0" lang="en-US" spc="-5" sz="800">
                          <a:solidFill>
                            <a:schemeClr val="tx1">
                              <a:lumMod val="65000"/>
                              <a:lumOff val="35000"/>
                            </a:schemeClr>
                          </a:solidFill>
                          <a:latin typeface="Noto Sans"/>
                        </a:rPr>
                        <a:t>Middle </a:t>
                      </a:r>
                      <a:r>
                        <a:rPr b="1" dirty="0" lang="en-US" spc="-10" sz="800">
                          <a:solidFill>
                            <a:schemeClr val="tx1">
                              <a:lumMod val="65000"/>
                              <a:lumOff val="35000"/>
                            </a:schemeClr>
                          </a:solidFill>
                          <a:latin typeface="Noto Sans"/>
                        </a:rPr>
                        <a:t>East</a:t>
                      </a:r>
                      <a:r>
                        <a:rPr dirty="0" lang="en-US" spc="-10" sz="800">
                          <a:solidFill>
                            <a:schemeClr val="tx1">
                              <a:lumMod val="65000"/>
                              <a:lumOff val="35000"/>
                            </a:schemeClr>
                          </a:solidFill>
                          <a:latin typeface="Noto Sans"/>
                        </a:rPr>
                        <a:t> </a:t>
                      </a:r>
                      <a:r>
                        <a:rPr dirty="0" lang="en-US" spc="-25" sz="800">
                          <a:solidFill>
                            <a:schemeClr val="tx1">
                              <a:lumMod val="65000"/>
                              <a:lumOff val="35000"/>
                            </a:schemeClr>
                          </a:solidFill>
                          <a:latin typeface="Noto Sans"/>
                        </a:rPr>
                        <a:t>: </a:t>
                      </a:r>
                      <a:r>
                        <a:rPr dirty="0" lang="en-IN" spc="-25" sz="800">
                          <a:solidFill>
                            <a:schemeClr val="tx1">
                              <a:lumMod val="65000"/>
                              <a:lumOff val="35000"/>
                            </a:schemeClr>
                          </a:solidFill>
                          <a:latin typeface="Noto Sans"/>
                        </a:rPr>
                        <a:t>+</a:t>
                      </a:r>
                      <a:r>
                        <a:rPr dirty="0" lang="en-US" spc="10" sz="800">
                          <a:solidFill>
                            <a:schemeClr val="tx1">
                              <a:lumMod val="65000"/>
                              <a:lumOff val="35000"/>
                            </a:schemeClr>
                          </a:solidFill>
                          <a:latin typeface="Noto Sans"/>
                        </a:rPr>
                        <a:t>971 55 900 2093</a:t>
                      </a:r>
                      <a:endParaRPr dirty="0" lang="en-US" spc="10" sz="800">
                        <a:solidFill>
                          <a:schemeClr val="tx1">
                            <a:lumMod val="65000"/>
                            <a:lumOff val="35000"/>
                          </a:schemeClr>
                        </a:solidFill>
                        <a:latin typeface="Noto Sans"/>
                      </a:endParaRPr>
                    </a:p>
                  </a:txBody>
                  <a:tcPr anchor="ctr">
                    <a:lnL algn="ctr" cmpd="sng">
                      <a:noFill/>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r>
            </a:tbl>
          </a:graphicData>
        </a:graphic>
      </p:graphicFrame>
      <p:sp>
        <p:nvSpPr>
          <p:cNvPr id="5" name="Text Box 11">
            <a:extLst>
              <a:ext uri="{62136D63-D431-4796-9FEB-7C3C084BD2EB}">
                <a16:creationId xmlns:a16="http://schemas.microsoft.com/office/drawing/2010/main" id="{EF432CF1-BCC5-443E-8FE2-53343DB8437B}"/>
              </a:ext>
            </a:extLst>
          </p:cNvPr>
          <p:cNvSpPr txBox="1"/>
          <p:nvPr userDrawn="1"/>
        </p:nvSpPr>
        <p:spPr>
          <a:xfrm rot="0">
            <a:off x="421640" y="10013951"/>
            <a:ext cx="6582410" cy="213995"/>
          </a:xfrm>
          <a:prstGeom prst="rect">
            <a:avLst/>
          </a:prstGeom>
          <a:noFill/>
        </p:spPr>
        <p:txBody>
          <a:bodyPr anchor="t" rtlCol="0" wrap="square">
            <a:spAutoFit/>
          </a:bodyPr>
          <a:lstStyle/>
          <a:p>
            <a:pPr/>
            <a:r>
              <a:rPr dirty="0" lang="en-US" sz="800">
                <a:solidFill>
                  <a:schemeClr val="tx1">
                    <a:lumMod val="65000"/>
                    <a:lumOff val="35000"/>
                  </a:schemeClr>
                </a:solidFill>
                <a:latin typeface="Source Sans Pro"/>
              </a:rPr>
              <a:t>© 2023 All rights reserved PeopleLink.  the </a:t>
            </a:r>
            <a:r>
              <a:rPr dirty="0" lang="en-IN" sz="800">
                <a:solidFill>
                  <a:schemeClr val="tx1">
                    <a:lumMod val="65000"/>
                    <a:lumOff val="35000"/>
                  </a:schemeClr>
                </a:solidFill>
                <a:latin typeface="Source Sans Pro"/>
              </a:rPr>
              <a:t>PeopleLink</a:t>
            </a:r>
            <a:r>
              <a:rPr dirty="0" lang="en-US" sz="800">
                <a:solidFill>
                  <a:schemeClr val="tx1">
                    <a:lumMod val="65000"/>
                    <a:lumOff val="35000"/>
                  </a:schemeClr>
                </a:solidFill>
                <a:latin typeface="Source Sans Pro"/>
              </a:rPr>
              <a:t> logo and other </a:t>
            </a:r>
            <a:r>
              <a:rPr dirty="0" lang="en-IN" sz="800">
                <a:solidFill>
                  <a:schemeClr val="tx1">
                    <a:lumMod val="65000"/>
                    <a:lumOff val="35000"/>
                  </a:schemeClr>
                </a:solidFill>
                <a:latin typeface="Source Sans Pro"/>
              </a:rPr>
              <a:t>PeopleLink</a:t>
            </a:r>
            <a:r>
              <a:rPr dirty="0" lang="en-US" sz="800">
                <a:solidFill>
                  <a:schemeClr val="tx1">
                    <a:lumMod val="65000"/>
                    <a:lumOff val="35000"/>
                  </a:schemeClr>
                </a:solidFill>
                <a:latin typeface="Source Sans Pro"/>
              </a:rPr>
              <a:t> marks are owned by </a:t>
            </a:r>
            <a:r>
              <a:rPr dirty="0" lang="en-IN" sz="800">
                <a:solidFill>
                  <a:schemeClr val="tx1">
                    <a:lumMod val="65000"/>
                    <a:lumOff val="35000"/>
                  </a:schemeClr>
                </a:solidFill>
                <a:latin typeface="Source Sans Pro"/>
              </a:rPr>
              <a:t>PeopleLink</a:t>
            </a:r>
            <a:r>
              <a:rPr dirty="0" lang="en-US" sz="800">
                <a:solidFill>
                  <a:schemeClr val="tx1">
                    <a:lumMod val="65000"/>
                    <a:lumOff val="35000"/>
                  </a:schemeClr>
                </a:solidFill>
                <a:latin typeface="Source Sans Pro"/>
              </a:rPr>
              <a:t> and may be registered.</a:t>
            </a:r>
            <a:endParaRPr dirty="0" lang="en-US" sz="800">
              <a:solidFill>
                <a:schemeClr val="tx1">
                  <a:lumMod val="65000"/>
                  <a:lumOff val="35000"/>
                </a:schemeClr>
              </a:solidFill>
              <a:latin typeface="Source Sans Pro"/>
            </a:endParaRPr>
          </a:p>
        </p:txBody>
      </p:sp>
      <p:pic>
        <p:nvPicPr>
          <p:cNvPr descr="PeopleLink Logo -2022 4K Black" id="6" name="Picture 12">
            <a:extLst>
              <a:ext uri="{B7C2138B-D578-421F-BE32-E6A0E69EEFF5}">
                <a16:creationId xmlns:a16="http://schemas.microsoft.com/office/drawing/2010/main" id="{C479B5B5-219E-4E72-8797-28AFDCEB9F5F}"/>
              </a:ext>
            </a:extLst>
          </p:cNvPr>
          <p:cNvPicPr>
            <a:picLocks noChangeAspect="true"/>
          </p:cNvPicPr>
          <p:nvPr userDrawn="1"/>
        </p:nvPicPr>
        <p:blipFill>
          <a:blip r:embed="rId2"/>
          <a:stretch>
            <a:fillRect/>
          </a:stretch>
        </p:blipFill>
        <p:spPr>
          <a:xfrm rot="0">
            <a:off x="457200" y="313055"/>
            <a:ext cx="2129155" cy="335915"/>
          </a:xfrm>
          <a:prstGeom prst="rect">
            <a:avLst/>
          </a:prstGeom>
          <a:noFill/>
        </p:spPr>
      </p:pic>
      <p:sp>
        <p:nvSpPr>
          <p:cNvPr id="7" name="TextBox 1">
            <a:extLst>
              <a:ext uri="{DC6EF81E-B92A-4E0E-85A3-AB012334940B}">
                <a16:creationId xmlns:a16="http://schemas.microsoft.com/office/drawing/2010/main" id="{6DF89849-C989-4A47-A257-CCDC715D7EC0}"/>
              </a:ext>
            </a:extLst>
          </p:cNvPr>
          <p:cNvSpPr txBox="1"/>
          <p:nvPr userDrawn="1"/>
        </p:nvSpPr>
        <p:spPr>
          <a:xfrm rot="0">
            <a:off x="421640" y="8649850"/>
            <a:ext cx="1854835" cy="275590"/>
          </a:xfrm>
          <a:prstGeom prst="rect">
            <a:avLst/>
          </a:prstGeom>
          <a:noFill/>
        </p:spPr>
        <p:txBody>
          <a:bodyPr rtlCol="0" wrap="none">
            <a:spAutoFit/>
          </a:bodyPr>
          <a:lstStyle/>
          <a:p>
            <a:pPr/>
            <a:r>
              <a:rPr b="1" dirty="0" lang="en-IN" sz="1200">
                <a:latin typeface="Noto Sans"/>
              </a:rPr>
              <a:t>SALES AND INQUIRIES</a:t>
            </a:r>
            <a:endParaRPr b="1" dirty="0" lang="en-IN" sz="1200">
              <a:latin typeface="Noto Sans"/>
            </a:endParaRPr>
          </a:p>
        </p:txBody>
      </p:sp>
      <p:cxnSp>
        <p:nvCxnSpPr>
          <p:cNvPr id="8" name="Straight Connector 3">
            <a:extLst>
              <a:ext uri="{F0758E27-1D3F-4C9B-A4A2-04E497A9057B}">
                <a16:creationId xmlns:a16="http://schemas.microsoft.com/office/drawing/2010/main" id="{D62EA11A-A691-4707-B8F5-5BBA6D6BBA3F}"/>
              </a:ext>
            </a:extLst>
          </p:cNvPr>
          <p:cNvCxnSpPr/>
          <p:nvPr/>
        </p:nvCxnSpPr>
        <p:spPr>
          <a:xfrm rot="0">
            <a:off x="2133600" y="8788349"/>
            <a:ext cx="4884492" cy="15584"/>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9" name="Rectangles 7">
            <a:extLst>
              <a:ext uri="{B3682780-EFEE-45A9-9AC8-CCFDCF1FC46B}">
                <a16:creationId xmlns:a16="http://schemas.microsoft.com/office/drawing/2010/main" id="{9E74AE09-F7F5-4725-90A1-A8016DB2FD9E}"/>
              </a:ext>
            </a:extLst>
          </p:cNvPr>
          <p:cNvSpPr/>
          <p:nvPr userDrawn="1"/>
        </p:nvSpPr>
        <p:spPr>
          <a:xfrm rot="0">
            <a:off x="-635" y="10560685"/>
            <a:ext cx="7620635" cy="132715"/>
          </a:xfrm>
          <a:prstGeom prst="rect">
            <a:avLst/>
          </a:prstGeom>
          <a:solidFill>
            <a:srgbClr val="07bee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dirty="0" lang="en-US"/>
              <a:t/>
            </a:r>
            <a:endParaRPr dirty="0" lang="en-US"/>
          </a:p>
        </p:txBody>
      </p:sp>
      <p:sp>
        <p:nvSpPr>
          <p:cNvPr id="10" name="Footer Placeholder 4">
            <a:extLst>
              <a:ext uri="{AE688CB5-F948-4157-968A-B3509FF4A964}">
                <a16:creationId xmlns:a16="http://schemas.microsoft.com/office/drawing/2010/main" id="{56943559-515F-429C-8834-32944B0F0323}"/>
              </a:ext>
            </a:extLst>
          </p:cNvPr>
          <p:cNvSpPr>
            <a:spLocks noGrp="true"/>
          </p:cNvSpPr>
          <p:nvPr>
            <p:ph idx="11" sz="quarter" type="ftr"/>
          </p:nvPr>
        </p:nvSpPr>
        <p:spPr/>
        <p:txBody>
          <a:bodyPr rtlCol="0"/>
          <a:lstStyle>
            <a:lvl1pPr lvl="0"/>
          </a:lstStyle>
          <a:p>
            <a:pPr/>
            <a:r>
              <a:rPr dirty="0" lang="en-US"/>
              <a:t>Footer</a:t>
            </a:r>
            <a:endParaRPr dirty="0" lang="en-US"/>
          </a:p>
        </p:txBody>
      </p:sp>
      <p:sp>
        <p:nvSpPr>
          <p:cNvPr id="11" name="Slide Number Placeholder 5">
            <a:extLst>
              <a:ext uri="{65D448B0-8CCC-4588-A9CF-814FE561CBD0}">
                <a16:creationId xmlns:a16="http://schemas.microsoft.com/office/drawing/2010/main" id="{4F25FCA4-6DC9-4978-A2CC-62E3350C9A2A}"/>
              </a:ext>
            </a:extLst>
          </p:cNvPr>
          <p:cNvSpPr>
            <a:spLocks noGrp="true"/>
          </p:cNvSpPr>
          <p:nvPr>
            <p:ph idx="12" sz="quarter" type="sldNum"/>
          </p:nvPr>
        </p:nvSpPr>
        <p:spPr/>
        <p:txBody>
          <a:bodyPr rtlCol="0"/>
          <a:lstStyle>
            <a:lvl1pPr lvl="0"/>
          </a:lstStyle>
          <a:p>
            <a:pPr/>
            <a:r>
              <a:rPr dirty="0" lang="en-US"/>
              <a:t>&lt;#&gt;</a:t>
            </a:r>
            <a:endParaRPr dirty="0" lang="en-US"/>
          </a:p>
        </p:txBody>
      </p:sp>
      <p:sp>
        <p:nvSpPr>
          <p:cNvPr id="12" name="Date Placeholder 3">
            <a:extLst>
              <a:ext uri="{099BB31E-C693-487C-9D78-C0421F5C57C8}">
                <a16:creationId xmlns:a16="http://schemas.microsoft.com/office/drawing/2010/main" id="{BF202B00-3BDB-4122-84EA-E31A438E21E8}"/>
              </a:ext>
            </a:extLst>
          </p:cNvPr>
          <p:cNvSpPr>
            <a:spLocks noGrp="true"/>
          </p:cNvSpPr>
          <p:nvPr>
            <p:ph idx="10" sz="half" type="dt"/>
          </p:nvPr>
        </p:nvSpPr>
        <p:spPr/>
        <p:txBody>
          <a:bodyPr rtlCol="0"/>
          <a:lstStyle>
            <a:lvl1pPr lvl="0"/>
          </a:lstStyle>
          <a:p>
            <a:pPr/>
            <a:r>
              <a:rPr dirty="0" lang="en-US"/>
              <a:t>Date</a:t>
            </a:r>
            <a:endParaRPr dirty="0" lang="en-US"/>
          </a:p>
        </p:txBody>
      </p:sp>
    </p:spTree>
    <p:extLst>
      <p:ext uri="{69BCA10C-178D-48DB-95A3-2769A3A96A19}">
        <p14:creationId xmlns:p14="http://schemas.microsoft.com/office/powerpoint/2010/main" val="1726643242289"/>
      </p:ext>
    </p:extLst>
  </p:cSld>
  <p:clrMapOvr>
    <a:masterClrMapping/>
  </p:clrMapOvr>
</p:sldLayout>
</file>

<file path=ppt/slideLayouts/slideLayout4.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obj">
  <p:cSld name="1_Two Content">
    <p:spTree>
      <p:nvGrpSpPr>
        <p:cNvPr id="1" name=""/>
        <p:cNvGrpSpPr/>
        <p:nvPr/>
      </p:nvGrpSpPr>
      <p:grpSpPr>
        <a:xfrm>
          <a:off x="0" y="0"/>
          <a:ext cx="0" cy="0"/>
          <a:chOff x="0" y="0"/>
          <a:chExt cx="0" cy="0"/>
        </a:xfrm>
      </p:grpSpPr>
      <p:sp>
        <p:nvSpPr>
          <p:cNvPr id="2" name="Rectangles 9">
            <a:extLst>
              <a:ext uri="{57FB1D2D-ADAD-436C-8CD8-509C04BB7392}">
                <a16:creationId xmlns:a16="http://schemas.microsoft.com/office/drawing/2010/main" id="{2BBA5D92-EF98-43B7-AD9C-F689FAB5CE8D}"/>
              </a:ext>
            </a:extLst>
          </p:cNvPr>
          <p:cNvSpPr/>
          <p:nvPr userDrawn="1"/>
        </p:nvSpPr>
        <p:spPr>
          <a:xfrm rot="0">
            <a:off x="0" y="10107295"/>
            <a:ext cx="7620635" cy="586105"/>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dirty="0" lang="en-US"/>
              <a:t/>
            </a:r>
            <a:endParaRPr dirty="0" lang="en-US"/>
          </a:p>
        </p:txBody>
      </p:sp>
      <p:sp>
        <p:nvSpPr>
          <p:cNvPr id="3" name="Text Box 9">
            <a:extLst>
              <a:ext uri="{BD7F730E-DE94-4EB3-8C8C-E990A82F032A}">
                <a16:creationId xmlns:a16="http://schemas.microsoft.com/office/drawing/2010/main" id="{C5C5B927-8D26-4C4D-99FB-8BEB6FD28CDA}"/>
              </a:ext>
            </a:extLst>
          </p:cNvPr>
          <p:cNvSpPr txBox="1"/>
          <p:nvPr userDrawn="1"/>
        </p:nvSpPr>
        <p:spPr>
          <a:xfrm rot="0">
            <a:off x="352799" y="10297795"/>
            <a:ext cx="6911974" cy="306705"/>
          </a:xfrm>
          <a:prstGeom prst="rect">
            <a:avLst/>
          </a:prstGeom>
          <a:noFill/>
        </p:spPr>
        <p:txBody>
          <a:bodyPr anchor="t" rtlCol="0" wrap="square">
            <a:spAutoFit/>
          </a:bodyPr>
          <a:lstStyle/>
          <a:p>
            <a:pPr/>
            <a:r>
              <a:rPr dirty="0" lang="en-IN" sz="700">
                <a:solidFill>
                  <a:schemeClr val="tx1">
                    <a:lumMod val="65000"/>
                    <a:lumOff val="35000"/>
                  </a:schemeClr>
                </a:solidFill>
                <a:latin typeface="Noto Sans"/>
              </a:rPr>
              <a:t>Disclaimer: </a:t>
            </a:r>
            <a:r>
              <a:rPr dirty="0" lang="en-US" sz="700">
                <a:solidFill>
                  <a:schemeClr val="tx1">
                    <a:lumMod val="65000"/>
                    <a:lumOff val="35000"/>
                  </a:schemeClr>
                </a:solidFill>
                <a:latin typeface="Noto Sans"/>
              </a:rPr>
              <a:t>All other trademarks are the properties of their respective owners. </a:t>
            </a:r>
            <a:r>
              <a:rPr dirty="0" lang="en-IN" sz="700">
                <a:solidFill>
                  <a:schemeClr val="tx1">
                    <a:lumMod val="65000"/>
                    <a:lumOff val="35000"/>
                  </a:schemeClr>
                </a:solidFill>
                <a:latin typeface="Noto Sans"/>
              </a:rPr>
              <a:t>PeopleLink</a:t>
            </a:r>
            <a:r>
              <a:rPr dirty="0" lang="en-US" sz="700">
                <a:solidFill>
                  <a:schemeClr val="tx1">
                    <a:lumMod val="65000"/>
                    <a:lumOff val="35000"/>
                  </a:schemeClr>
                </a:solidFill>
                <a:latin typeface="Noto Sans"/>
              </a:rPr>
              <a:t> assumes no responsibility for any errors </a:t>
            </a:r>
            <a:r>
              <a:rPr dirty="0" lang="en-IN" sz="700">
                <a:solidFill>
                  <a:schemeClr val="tx1">
                    <a:lumMod val="65000"/>
                    <a:lumOff val="35000"/>
                  </a:schemeClr>
                </a:solidFill>
                <a:latin typeface="Noto Sans"/>
              </a:rPr>
              <a:t> </a:t>
            </a:r>
            <a:r>
              <a:rPr dirty="0" lang="en-US" sz="700">
                <a:solidFill>
                  <a:schemeClr val="tx1">
                    <a:lumMod val="65000"/>
                    <a:lumOff val="35000"/>
                  </a:schemeClr>
                </a:solidFill>
                <a:latin typeface="Noto Sans"/>
              </a:rPr>
              <a:t>that may appear in this publication. Product, pricing and feature information contained herein is subject to change </a:t>
            </a:r>
            <a:r>
              <a:rPr dirty="0" lang="en-IN" sz="700">
                <a:solidFill>
                  <a:schemeClr val="tx1">
                    <a:lumMod val="65000"/>
                    <a:lumOff val="35000"/>
                  </a:schemeClr>
                </a:solidFill>
                <a:latin typeface="Noto Sans"/>
              </a:rPr>
              <a:t> </a:t>
            </a:r>
            <a:r>
              <a:rPr dirty="0" lang="en-US" sz="700">
                <a:solidFill>
                  <a:schemeClr val="tx1">
                    <a:lumMod val="65000"/>
                    <a:lumOff val="35000"/>
                  </a:schemeClr>
                </a:solidFill>
                <a:latin typeface="Noto Sans"/>
              </a:rPr>
              <a:t>without notice</a:t>
            </a:r>
            <a:r>
              <a:rPr dirty="0" lang="en-IN" sz="700">
                <a:solidFill>
                  <a:schemeClr val="tx1">
                    <a:lumMod val="65000"/>
                    <a:lumOff val="35000"/>
                  </a:schemeClr>
                </a:solidFill>
                <a:latin typeface="Noto Sans"/>
              </a:rPr>
              <a:t>.</a:t>
            </a:r>
            <a:endParaRPr dirty="0" lang="en-IN" sz="700">
              <a:solidFill>
                <a:schemeClr val="tx1">
                  <a:lumMod val="65000"/>
                  <a:lumOff val="35000"/>
                </a:schemeClr>
              </a:solidFill>
              <a:latin typeface="Noto Sans"/>
            </a:endParaRPr>
          </a:p>
        </p:txBody>
      </p:sp>
      <p:graphicFrame>
        <p:nvGraphicFramePr>
          <p:cNvPr id="4" name="Table 10">
            <a:extLst>
              <a:ext uri="{3978B5AC-0715-48CC-84E0-703F5F37E7F8}">
                <a16:creationId xmlns:a16="http://schemas.microsoft.com/office/drawing/2010/main" id="{1A6AB724-A9EA-4452-822A-B26CD5F09B88}"/>
              </a:ext>
            </a:extLst>
          </p:cNvPr>
          <p:cNvGraphicFramePr/>
          <p:nvPr userDrawn="1"/>
        </p:nvGraphicFramePr>
        <p:xfrm rot="0">
          <a:off x="353060" y="9004301"/>
          <a:ext cx="7144068" cy="966470"/>
        </p:xfrm>
        <a:graphic>
          <a:graphicData uri="http://schemas.openxmlformats.org/drawingml/2006/table">
            <a:tbl>
              <a:tblPr bandRow="1" firstRow="1">
                <a:tableStyleId>{F657DCBB-80EE-48FA-AED0-9AA6CAA826CD}</a:tableStyleId>
              </a:tblPr>
              <a:tblGrid>
                <a:gridCol w="1732280"/>
                <a:gridCol w="1648460"/>
                <a:gridCol w="1752600"/>
                <a:gridCol w="2010728"/>
              </a:tblGrid>
              <a:tr h="259715">
                <a:tc>
                  <a:txBody>
                    <a:bodyPr rtlCol="0"/>
                    <a:lstStyle/>
                    <a:p>
                      <a:pPr algn="l">
                        <a:buNone/>
                      </a:pPr>
                      <a:r>
                        <a:rPr dirty="0" lang="en-US" spc="-35" sz="800">
                          <a:solidFill>
                            <a:srgbClr val="07bee9"/>
                          </a:solidFill>
                          <a:latin typeface="Noto Sans"/>
                        </a:rPr>
                        <a:t>Global Headquarters</a:t>
                      </a:r>
                      <a:endParaRPr dirty="0" lang="en-US" spc="-35" sz="800">
                        <a:solidFill>
                          <a:srgbClr val="07bee9"/>
                        </a:solidFill>
                        <a:latin typeface="Noto Sans"/>
                      </a:endParaRPr>
                    </a:p>
                  </a:txBody>
                  <a:tcPr anchor="ctr" marB="0" marT="0">
                    <a:lnL algn="ctr" cap="flat" cmpd="sng" w="12700">
                      <a:noFill/>
                      <a:prstDash val="solid"/>
                      <a:round/>
                      <a:headEnd/>
                      <a:tailEnd/>
                    </a:lnL>
                    <a:lnR algn="ctr" cap="flat" cmpd="sng" w="12700">
                      <a:noFill/>
                      <a:prstDash val="solid"/>
                      <a:round/>
                      <a:headEnd/>
                      <a:tailEnd/>
                    </a:lnR>
                    <a:lnT algn="ctr" cap="flat" cmpd="sng" w="12700">
                      <a:noFill/>
                      <a:prstDash val="solid"/>
                      <a:round/>
                      <a:headEnd/>
                      <a:tailEnd/>
                    </a:lnT>
                    <a:lnB algn="ctr" cap="flat" cmpd="sng" w="12700">
                      <a:noFill/>
                      <a:prstDash val="solid"/>
                      <a:round/>
                      <a:headEnd/>
                      <a:tailEnd/>
                    </a:lnB>
                    <a:lnTlToBr algn="ctr" cmpd="sng">
                      <a:noFill/>
                      <a:headEnd/>
                      <a:tailEnd/>
                    </a:lnTlToBr>
                    <a:lnBlToTr algn="ctr" cmpd="sng">
                      <a:noFill/>
                      <a:headEnd/>
                      <a:tailEnd/>
                    </a:lnBlToTr>
                    <a:noFill/>
                  </a:tcPr>
                </a:tc>
                <a:tc gridSpan="2">
                  <a:txBody>
                    <a:bodyPr rtlCol="0"/>
                    <a:lstStyle/>
                    <a:p>
                      <a:pPr algn="l">
                        <a:buNone/>
                      </a:pPr>
                      <a:r>
                        <a:rPr dirty="0" lang="en-US" sz="800">
                          <a:solidFill>
                            <a:srgbClr val="07bee9"/>
                          </a:solidFill>
                          <a:latin typeface="Noto Sans"/>
                        </a:rPr>
                        <a:t>International Contact Numbers</a:t>
                      </a:r>
                      <a:endParaRPr dirty="0" lang="en-US" sz="800">
                        <a:solidFill>
                          <a:srgbClr val="07bee9"/>
                        </a:solidFill>
                        <a:latin typeface="Noto Sans"/>
                      </a:endParaRPr>
                    </a:p>
                  </a:txBody>
                  <a:tcPr anchor="ctr" marB="0" marT="0">
                    <a:lnL algn="ctr" cap="flat" cmpd="sng" w="12700">
                      <a:noFill/>
                      <a:prstDash val="solid"/>
                      <a:round/>
                      <a:headEnd/>
                      <a:tailEnd/>
                    </a:lnL>
                    <a:lnT algn="ctr" cap="flat" cmpd="sng" w="12700">
                      <a:noFill/>
                      <a:prstDash val="solid"/>
                      <a:round/>
                      <a:headEnd/>
                      <a:tailEnd/>
                    </a:lnT>
                    <a:lnB algn="ctr" cap="flat" cmpd="sng" w="12700">
                      <a:noFill/>
                      <a:prstDash val="solid"/>
                      <a:round/>
                      <a:headEnd/>
                      <a:tailEnd/>
                    </a:lnB>
                    <a:lnTlToBr algn="ctr" cmpd="sng">
                      <a:noFill/>
                      <a:headEnd/>
                      <a:tailEnd/>
                    </a:lnTlToBr>
                    <a:lnBlToTr algn="ctr" cmpd="sng">
                      <a:noFill/>
                      <a:headEnd/>
                      <a:tailEnd/>
                    </a:lnBlToTr>
                    <a:noFill/>
                  </a:tcPr>
                </a:tc>
                <a:tc hMerge="1">
                  <a:txBody>
                    <a:bodyPr rtlCol="0"/>
                    <a:lstStyle/>
                    <a:p>
                      <a:pPr/>
                      <a:r>
                        <a:rPr dirty="0" lang="en-US"/>
                        <a:t/>
                      </a:r>
                      <a:endParaRPr dirty="0" lang="en-US"/>
                    </a:p>
                  </a:txBody>
                  <a:tcPr anchor="ctr" marB="0" marT="0">
                    <a:lnL algn="ctr" cap="flat" cmpd="sng" w="12700">
                      <a:noFill/>
                      <a:prstDash val="solid"/>
                      <a:round/>
                      <a:headEnd/>
                      <a:tailEnd/>
                    </a:lnL>
                    <a:lnT algn="ctr" cap="flat" cmpd="sng" w="12700">
                      <a:noFill/>
                      <a:prstDash val="solid"/>
                      <a:round/>
                      <a:headEnd/>
                      <a:tailEnd/>
                    </a:lnT>
                    <a:lnB algn="ctr" cap="flat" cmpd="sng" w="12700">
                      <a:noFill/>
                      <a:prstDash val="solid"/>
                      <a:round/>
                      <a:headEnd/>
                      <a:tailEnd/>
                    </a:lnB>
                    <a:lnTlToBr algn="ctr" cmpd="sng">
                      <a:noFill/>
                      <a:headEnd/>
                      <a:tailEnd/>
                    </a:lnTlToBr>
                    <a:lnBlToTr algn="ctr" cmpd="sng">
                      <a:noFill/>
                      <a:headEnd/>
                      <a:tailEnd/>
                    </a:lnBlToTr>
                    <a:noFill/>
                  </a:tcPr>
                </a:tc>
                <a:tc>
                  <a:txBody>
                    <a:bodyPr rtlCol="0"/>
                    <a:lstStyle/>
                    <a:p>
                      <a:pPr/>
                      <a:r>
                        <a:rPr dirty="0" lang="en-US" spc="-35" sz="800">
                          <a:solidFill>
                            <a:srgbClr val="07bee9"/>
                          </a:solidFill>
                          <a:latin typeface="Noto Sans"/>
                        </a:rPr>
                        <a:t>Tech Support</a:t>
                      </a:r>
                      <a:endParaRPr dirty="0" lang="en-US" spc="-35" sz="800">
                        <a:solidFill>
                          <a:srgbClr val="07bee9"/>
                        </a:solidFill>
                        <a:latin typeface="Noto Sans"/>
                      </a:endParaRPr>
                    </a:p>
                  </a:txBody>
                  <a:tcPr anchor="ctr" marB="0" marT="0">
                    <a:lnT algn="ctr" cap="flat" cmpd="sng" w="12700">
                      <a:noFill/>
                      <a:prstDash val="solid"/>
                      <a:round/>
                      <a:headEnd/>
                      <a:tailEnd/>
                    </a:lnT>
                    <a:lnB algn="ctr" cap="flat" cmpd="sng" w="12700">
                      <a:noFill/>
                      <a:prstDash val="solid"/>
                      <a:round/>
                      <a:headEnd/>
                      <a:tailEnd/>
                    </a:lnB>
                    <a:lnTlToBr algn="ctr" cmpd="sng">
                      <a:noFill/>
                      <a:headEnd/>
                      <a:tailEnd/>
                    </a:lnTlToBr>
                    <a:lnBlToTr algn="ctr" cmpd="sng">
                      <a:noFill/>
                      <a:headEnd/>
                      <a:tailEnd/>
                    </a:lnBlToTr>
                    <a:noFill/>
                  </a:tcPr>
                </a:tc>
              </a:tr>
              <a:tr h="706755">
                <a:tc>
                  <a:txBody>
                    <a:bodyPr rtlCol="0"/>
                    <a:lstStyle/>
                    <a:p>
                      <a:pPr algn="l" indent="0">
                        <a:lnSpc>
                          <a:spcPct val="110000"/>
                        </a:lnSpc>
                        <a:buNone/>
                      </a:pPr>
                      <a:r>
                        <a:rPr dirty="0" lang="en-IN" sz="800">
                          <a:solidFill>
                            <a:schemeClr val="tx1">
                              <a:lumMod val="65000"/>
                              <a:lumOff val="35000"/>
                            </a:schemeClr>
                          </a:solidFill>
                          <a:latin typeface="Noto Sans"/>
                        </a:rPr>
                        <a:t>Q3-A3, 10th Floor Cyber Towers, HITEC City, Hyderabad, Telangana 500081, </a:t>
                      </a:r>
                      <a:r>
                        <a:rPr b="1" dirty="0" lang="en-IN" sz="800">
                          <a:solidFill>
                            <a:schemeClr val="tx1">
                              <a:lumMod val="65000"/>
                              <a:lumOff val="35000"/>
                            </a:schemeClr>
                          </a:solidFill>
                          <a:latin typeface="Noto Sans"/>
                        </a:rPr>
                        <a:t>India</a:t>
                      </a:r>
                    </a:p>
                    <a:p>
                      <a:pPr indent="0">
                        <a:lnSpc>
                          <a:spcPct val="110000"/>
                        </a:lnSpc>
                      </a:pPr>
                      <a:r>
                        <a:rPr b="1" dirty="0" lang="en-US" spc="-10" sz="800">
                          <a:solidFill>
                            <a:schemeClr val="tx1">
                              <a:lumMod val="65000"/>
                              <a:lumOff val="35000"/>
                            </a:schemeClr>
                          </a:solidFill>
                          <a:latin typeface="Noto Sans"/>
                        </a:rPr>
                        <a:t>Phone: </a:t>
                      </a:r>
                      <a:r>
                        <a:rPr b="0" dirty="0" lang="en-US" spc="15" sz="800">
                          <a:solidFill>
                            <a:schemeClr val="tx1">
                              <a:lumMod val="65000"/>
                              <a:lumOff val="35000"/>
                            </a:schemeClr>
                          </a:solidFill>
                          <a:latin typeface="Noto Sans"/>
                        </a:rPr>
                        <a:t>+91 </a:t>
                      </a:r>
                      <a:r>
                        <a:rPr b="0" dirty="0" lang="en-IN" spc="-15" sz="800">
                          <a:solidFill>
                            <a:schemeClr val="tx1">
                              <a:lumMod val="65000"/>
                              <a:lumOff val="35000"/>
                            </a:schemeClr>
                          </a:solidFill>
                          <a:latin typeface="Noto Sans"/>
                        </a:rPr>
                        <a:t>9100123013</a:t>
                      </a:r>
                    </a:p>
                    <a:p>
                      <a:pPr indent="0">
                        <a:lnSpc>
                          <a:spcPct val="110000"/>
                        </a:lnSpc>
                      </a:pPr>
                      <a:r>
                        <a:rPr b="1" dirty="0" lang="en-US" spc="-15" sz="800">
                          <a:solidFill>
                            <a:schemeClr val="tx1">
                              <a:lumMod val="65000"/>
                              <a:lumOff val="35000"/>
                            </a:schemeClr>
                          </a:solidFill>
                          <a:latin typeface="Noto Sans"/>
                        </a:rPr>
                        <a:t>Email:</a:t>
                      </a:r>
                      <a:r>
                        <a:rPr dirty="0" lang="en-US" spc="-10" sz="800">
                          <a:solidFill>
                            <a:schemeClr val="tx1">
                              <a:lumMod val="65000"/>
                              <a:lumOff val="35000"/>
                            </a:schemeClr>
                          </a:solidFill>
                          <a:latin typeface="Noto Sans"/>
                        </a:rPr>
                        <a:t> </a:t>
                      </a:r>
                      <a:r>
                        <a:rPr b="0" dirty="0" lang="en-US" spc="-5" sz="800">
                          <a:solidFill>
                            <a:schemeClr val="tx1">
                              <a:lumMod val="65000"/>
                              <a:lumOff val="35000"/>
                            </a:schemeClr>
                          </a:solidFill>
                          <a:latin typeface="Noto Sans"/>
                        </a:rPr>
                        <a:t>vc@peoplelinkvc.com</a:t>
                      </a:r>
                      <a:endParaRPr b="0" dirty="0" lang="en-US" spc="-5" sz="800">
                        <a:solidFill>
                          <a:schemeClr val="tx1">
                            <a:lumMod val="65000"/>
                            <a:lumOff val="35000"/>
                          </a:schemeClr>
                        </a:solidFill>
                        <a:latin typeface="Noto Sans"/>
                      </a:endParaRPr>
                    </a:p>
                  </a:txBody>
                  <a:tcPr marB="0" marT="0">
                    <a:lnL algn="ctr" cap="flat" cmpd="sng" w="12700">
                      <a:noFill/>
                      <a:prstDash val="solid"/>
                      <a:round/>
                      <a:headEnd/>
                      <a:tailEnd/>
                    </a:lnL>
                    <a:lnR algn="ctr" cap="flat" cmpd="sng" w="12700">
                      <a:noFill/>
                      <a:prstDash val="solid"/>
                      <a:round/>
                      <a:headEnd/>
                      <a:tailEnd/>
                    </a:lnR>
                    <a:lnT algn="ctr" cap="flat" cmpd="sng" w="12700">
                      <a:noFill/>
                      <a:prstDash val="solid"/>
                      <a:round/>
                      <a:headEnd/>
                      <a:tailEnd/>
                    </a:lnT>
                    <a:lnB algn="ctr" cap="flat" cmpd="sng" w="12700">
                      <a:noFill/>
                      <a:prstDash val="solid"/>
                      <a:round/>
                      <a:headEnd/>
                      <a:tailEnd/>
                    </a:lnB>
                    <a:lnTlToBr algn="ctr" cmpd="sng">
                      <a:noFill/>
                      <a:headEnd/>
                      <a:tailEnd/>
                    </a:lnTlToBr>
                    <a:lnBlToTr algn="ctr" cmpd="sng">
                      <a:noFill/>
                      <a:headEnd/>
                      <a:tailEnd/>
                    </a:lnBlToTr>
                    <a:noFill/>
                  </a:tcPr>
                </a:tc>
                <a:tc>
                  <a:txBody>
                    <a:bodyPr rtlCol="0"/>
                    <a:lstStyle/>
                    <a:p>
                      <a:pPr algn="l" indent="0">
                        <a:lnSpc>
                          <a:spcPct val="110000"/>
                        </a:lnSpc>
                        <a:buNone/>
                      </a:pPr>
                      <a:r>
                        <a:rPr b="1" dirty="0" lang="en-US" spc="10" sz="800">
                          <a:solidFill>
                            <a:schemeClr val="tx1">
                              <a:lumMod val="65000"/>
                              <a:lumOff val="35000"/>
                            </a:schemeClr>
                          </a:solidFill>
                          <a:latin typeface="Noto Sans"/>
                        </a:rPr>
                        <a:t>USA</a:t>
                      </a:r>
                      <a:r>
                        <a:rPr b="1" dirty="0" lang="nl-NL" spc="10" sz="800">
                          <a:solidFill>
                            <a:schemeClr val="tx1">
                              <a:lumMod val="65000"/>
                              <a:lumOff val="35000"/>
                            </a:schemeClr>
                          </a:solidFill>
                          <a:latin typeface="Noto Sans"/>
                        </a:rPr>
                        <a:t>:</a:t>
                      </a:r>
                      <a:r>
                        <a:rPr dirty="0" lang="nl-NL" spc="10" sz="800">
                          <a:solidFill>
                            <a:schemeClr val="tx1">
                              <a:lumMod val="65000"/>
                              <a:lumOff val="35000"/>
                            </a:schemeClr>
                          </a:solidFill>
                          <a:latin typeface="Noto Sans"/>
                        </a:rPr>
                        <a:t> </a:t>
                      </a:r>
                      <a:r>
                        <a:rPr dirty="0" lang="en-US" spc="10" sz="800">
                          <a:solidFill>
                            <a:schemeClr val="tx1">
                              <a:lumMod val="65000"/>
                              <a:lumOff val="35000"/>
                            </a:schemeClr>
                          </a:solidFill>
                          <a:latin typeface="Noto Sans"/>
                        </a:rPr>
                        <a:t>+1 669-696-8383</a:t>
                      </a:r>
                    </a:p>
                    <a:p>
                      <a:pPr algn="l" indent="0">
                        <a:lnSpc>
                          <a:spcPct val="110000"/>
                        </a:lnSpc>
                        <a:buNone/>
                      </a:pPr>
                      <a:r>
                        <a:rPr b="1" dirty="0" lang="nl-NL" spc="10" sz="800">
                          <a:solidFill>
                            <a:schemeClr val="tx1">
                              <a:lumMod val="65000"/>
                              <a:lumOff val="35000"/>
                            </a:schemeClr>
                          </a:solidFill>
                          <a:latin typeface="Noto Sans"/>
                        </a:rPr>
                        <a:t>Australia:</a:t>
                      </a:r>
                      <a:r>
                        <a:rPr dirty="0" lang="nl-NL" spc="10" sz="800">
                          <a:solidFill>
                            <a:schemeClr val="tx1">
                              <a:lumMod val="65000"/>
                              <a:lumOff val="35000"/>
                            </a:schemeClr>
                          </a:solidFill>
                          <a:latin typeface="Noto Sans"/>
                        </a:rPr>
                        <a:t> +61 370</a:t>
                      </a:r>
                      <a:r>
                        <a:rPr dirty="0" lang="en-US" spc="10" sz="800">
                          <a:solidFill>
                            <a:schemeClr val="tx1">
                              <a:lumMod val="65000"/>
                              <a:lumOff val="35000"/>
                            </a:schemeClr>
                          </a:solidFill>
                          <a:latin typeface="Noto Sans"/>
                        </a:rPr>
                        <a:t> </a:t>
                      </a:r>
                      <a:r>
                        <a:rPr dirty="0" lang="nl-NL" spc="10" sz="800">
                          <a:solidFill>
                            <a:schemeClr val="tx1">
                              <a:lumMod val="65000"/>
                              <a:lumOff val="35000"/>
                            </a:schemeClr>
                          </a:solidFill>
                          <a:latin typeface="Noto Sans"/>
                        </a:rPr>
                        <a:t>037070</a:t>
                      </a:r>
                    </a:p>
                    <a:p>
                      <a:pPr algn="l" indent="0">
                        <a:lnSpc>
                          <a:spcPct val="110000"/>
                        </a:lnSpc>
                        <a:buNone/>
                      </a:pPr>
                      <a:r>
                        <a:rPr b="1" dirty="0" lang="fr-FR" spc="10" sz="800">
                          <a:solidFill>
                            <a:schemeClr val="tx1">
                              <a:lumMod val="65000"/>
                              <a:lumOff val="35000"/>
                            </a:schemeClr>
                          </a:solidFill>
                          <a:latin typeface="Noto Sans"/>
                        </a:rPr>
                        <a:t>France:</a:t>
                      </a:r>
                      <a:r>
                        <a:rPr dirty="0" lang="fr-FR" spc="10" sz="800">
                          <a:solidFill>
                            <a:schemeClr val="tx1">
                              <a:lumMod val="65000"/>
                              <a:lumOff val="35000"/>
                            </a:schemeClr>
                          </a:solidFill>
                          <a:latin typeface="Noto Sans"/>
                        </a:rPr>
                        <a:t> +33 6 80 75 26 42</a:t>
                      </a:r>
                    </a:p>
                    <a:p>
                      <a:pPr algn="l" indent="0">
                        <a:lnSpc>
                          <a:spcPct val="110000"/>
                        </a:lnSpc>
                        <a:buNone/>
                      </a:pPr>
                      <a:r>
                        <a:rPr b="1" dirty="0" lang="nl-NL" spc="10" sz="800">
                          <a:solidFill>
                            <a:schemeClr val="tx1">
                              <a:lumMod val="65000"/>
                              <a:lumOff val="35000"/>
                            </a:schemeClr>
                          </a:solidFill>
                          <a:latin typeface="Noto Sans"/>
                        </a:rPr>
                        <a:t>Middle East: </a:t>
                      </a:r>
                      <a:r>
                        <a:rPr dirty="0" lang="nl-NL" spc="10" sz="800">
                          <a:solidFill>
                            <a:schemeClr val="tx1">
                              <a:lumMod val="65000"/>
                              <a:lumOff val="35000"/>
                            </a:schemeClr>
                          </a:solidFill>
                          <a:latin typeface="Noto Sans"/>
                        </a:rPr>
                        <a:t>+966 5300 19292</a:t>
                      </a:r>
                    </a:p>
                    <a:p>
                      <a:pPr algn="l" indent="0">
                        <a:lnSpc>
                          <a:spcPct val="110000"/>
                        </a:lnSpc>
                        <a:buNone/>
                      </a:pPr>
                      <a:r>
                        <a:rPr b="1" dirty="0" lang="nl-NL" spc="10" sz="800">
                          <a:solidFill>
                            <a:schemeClr val="tx1">
                              <a:lumMod val="65000"/>
                              <a:lumOff val="35000"/>
                            </a:schemeClr>
                          </a:solidFill>
                          <a:latin typeface="Noto Sans"/>
                        </a:rPr>
                        <a:t>UK:</a:t>
                      </a:r>
                      <a:r>
                        <a:rPr dirty="0" lang="nl-NL" spc="10" sz="800">
                          <a:solidFill>
                            <a:schemeClr val="tx1">
                              <a:lumMod val="65000"/>
                              <a:lumOff val="35000"/>
                            </a:schemeClr>
                          </a:solidFill>
                          <a:latin typeface="Noto Sans"/>
                        </a:rPr>
                        <a:t> +44 20 4571 5454</a:t>
                      </a:r>
                      <a:endParaRPr dirty="0" lang="nl-NL" spc="10" sz="800">
                        <a:solidFill>
                          <a:schemeClr val="tx1">
                            <a:lumMod val="65000"/>
                            <a:lumOff val="35000"/>
                          </a:schemeClr>
                        </a:solidFill>
                        <a:latin typeface="Noto Sans"/>
                      </a:endParaRPr>
                    </a:p>
                  </a:txBody>
                  <a:tcPr anchor="ctr" marB="0" marT="0">
                    <a:lnL algn="ctr" cap="flat" cmpd="sng" w="12700">
                      <a:noFill/>
                      <a:prstDash val="solid"/>
                      <a:round/>
                      <a:headEnd/>
                      <a:tailEnd/>
                    </a:lnL>
                    <a:lnR algn="ctr" cap="flat" cmpd="sng" w="12700">
                      <a:noFill/>
                      <a:prstDash val="solid"/>
                      <a:round/>
                      <a:headEnd/>
                      <a:tailEnd/>
                    </a:lnR>
                    <a:lnT algn="ctr" cap="flat" cmpd="sng" w="12700">
                      <a:noFill/>
                      <a:prstDash val="solid"/>
                      <a:round/>
                      <a:headEnd/>
                      <a:tailEnd/>
                    </a:lnT>
                    <a:lnB algn="ctr" cap="flat" cmpd="sng" w="12700">
                      <a:noFill/>
                      <a:prstDash val="solid"/>
                      <a:round/>
                      <a:headEnd/>
                      <a:tailEnd/>
                    </a:lnB>
                    <a:lnTlToBr algn="ctr" cmpd="sng">
                      <a:noFill/>
                      <a:headEnd/>
                      <a:tailEnd/>
                    </a:lnTlToBr>
                    <a:lnBlToTr algn="ctr" cmpd="sng">
                      <a:noFill/>
                      <a:headEnd/>
                      <a:tailEnd/>
                    </a:lnBlToTr>
                    <a:noFill/>
                  </a:tcPr>
                </a:tc>
                <a:tc>
                  <a:txBody>
                    <a:bodyPr rtlCol="0"/>
                    <a:lstStyle/>
                    <a:p>
                      <a:pPr algn="l" indent="0">
                        <a:lnSpc>
                          <a:spcPct val="110000"/>
                        </a:lnSpc>
                        <a:buNone/>
                      </a:pPr>
                      <a:r>
                        <a:rPr b="1" dirty="0" lang="nl-NL" spc="10" sz="800">
                          <a:solidFill>
                            <a:schemeClr val="tx1">
                              <a:lumMod val="65000"/>
                              <a:lumOff val="35000"/>
                            </a:schemeClr>
                          </a:solidFill>
                          <a:latin typeface="Noto Sans"/>
                        </a:rPr>
                        <a:t>UAE: </a:t>
                      </a:r>
                      <a:r>
                        <a:rPr dirty="0" lang="nl-NL" spc="10" sz="800">
                          <a:solidFill>
                            <a:schemeClr val="tx1">
                              <a:lumMod val="65000"/>
                              <a:lumOff val="35000"/>
                            </a:schemeClr>
                          </a:solidFill>
                          <a:latin typeface="Noto Sans"/>
                        </a:rPr>
                        <a:t>+971 4 3339082</a:t>
                      </a:r>
                    </a:p>
                    <a:p>
                      <a:pPr algn="l" indent="0">
                        <a:lnSpc>
                          <a:spcPct val="110000"/>
                        </a:lnSpc>
                        <a:buNone/>
                      </a:pPr>
                      <a:r>
                        <a:rPr b="1" dirty="0" lang="fr-FR" spc="10" sz="800">
                          <a:solidFill>
                            <a:schemeClr val="tx1">
                              <a:lumMod val="65000"/>
                              <a:lumOff val="35000"/>
                            </a:schemeClr>
                          </a:solidFill>
                          <a:latin typeface="Noto Sans"/>
                        </a:rPr>
                        <a:t>Canada:</a:t>
                      </a:r>
                      <a:r>
                        <a:rPr dirty="0" lang="fr-FR" spc="10" sz="800">
                          <a:solidFill>
                            <a:schemeClr val="tx1">
                              <a:lumMod val="65000"/>
                              <a:lumOff val="35000"/>
                            </a:schemeClr>
                          </a:solidFill>
                          <a:latin typeface="Noto Sans"/>
                        </a:rPr>
                        <a:t> +1 647-945-7373</a:t>
                      </a:r>
                    </a:p>
                    <a:p>
                      <a:pPr algn="l" indent="0">
                        <a:lnSpc>
                          <a:spcPct val="110000"/>
                        </a:lnSpc>
                        <a:buNone/>
                      </a:pPr>
                      <a:r>
                        <a:rPr b="1" dirty="0" lang="fr-FR" spc="10" sz="800">
                          <a:solidFill>
                            <a:schemeClr val="tx1">
                              <a:lumMod val="65000"/>
                              <a:lumOff val="35000"/>
                            </a:schemeClr>
                          </a:solidFill>
                          <a:latin typeface="Noto Sans"/>
                        </a:rPr>
                        <a:t>Malaysia:</a:t>
                      </a:r>
                      <a:r>
                        <a:rPr dirty="0" lang="fr-FR" spc="10" sz="800">
                          <a:solidFill>
                            <a:schemeClr val="tx1">
                              <a:lumMod val="65000"/>
                              <a:lumOff val="35000"/>
                            </a:schemeClr>
                          </a:solidFill>
                          <a:latin typeface="Noto Sans"/>
                        </a:rPr>
                        <a:t> +(6)018-2872188</a:t>
                      </a:r>
                    </a:p>
                    <a:p>
                      <a:pPr algn="l" indent="0">
                        <a:lnSpc>
                          <a:spcPct val="110000"/>
                        </a:lnSpc>
                        <a:buNone/>
                      </a:pPr>
                      <a:r>
                        <a:rPr b="1" dirty="0" lang="en-US" spc="10" sz="800">
                          <a:solidFill>
                            <a:schemeClr val="tx1">
                              <a:lumMod val="65000"/>
                              <a:lumOff val="35000"/>
                            </a:schemeClr>
                          </a:solidFill>
                          <a:latin typeface="Noto Sans"/>
                        </a:rPr>
                        <a:t>New Zealand:</a:t>
                      </a:r>
                      <a:r>
                        <a:rPr dirty="0" lang="en-US" spc="10" sz="800">
                          <a:solidFill>
                            <a:schemeClr val="tx1">
                              <a:lumMod val="65000"/>
                              <a:lumOff val="35000"/>
                            </a:schemeClr>
                          </a:solidFill>
                          <a:latin typeface="Noto Sans"/>
                        </a:rPr>
                        <a:t> +64-9-802-4666</a:t>
                      </a:r>
                    </a:p>
                    <a:p>
                      <a:pPr algn="l" indent="0">
                        <a:lnSpc>
                          <a:spcPct val="110000"/>
                        </a:lnSpc>
                        <a:buNone/>
                      </a:pPr>
                      <a:r>
                        <a:rPr b="1" dirty="0" lang="nl-NL" spc="10" sz="800">
                          <a:solidFill>
                            <a:schemeClr val="tx1">
                              <a:lumMod val="65000"/>
                              <a:lumOff val="35000"/>
                            </a:schemeClr>
                          </a:solidFill>
                          <a:latin typeface="Noto Sans"/>
                        </a:rPr>
                        <a:t>Africa:</a:t>
                      </a:r>
                      <a:r>
                        <a:rPr dirty="0" lang="nl-NL" spc="10" sz="800">
                          <a:solidFill>
                            <a:schemeClr val="tx1">
                              <a:lumMod val="65000"/>
                              <a:lumOff val="35000"/>
                            </a:schemeClr>
                          </a:solidFill>
                          <a:latin typeface="Noto Sans"/>
                        </a:rPr>
                        <a:t> +254 722 619 314</a:t>
                      </a:r>
                      <a:endParaRPr dirty="0" lang="nl-NL" spc="10" sz="800">
                        <a:solidFill>
                          <a:schemeClr val="tx1">
                            <a:lumMod val="65000"/>
                            <a:lumOff val="35000"/>
                          </a:schemeClr>
                        </a:solidFill>
                        <a:latin typeface="Noto Sans"/>
                      </a:endParaRPr>
                    </a:p>
                  </a:txBody>
                  <a:tcPr anchor="ctr" marB="0" marT="0">
                    <a:lnL algn="ctr" cap="flat" cmpd="sng" w="12700">
                      <a:noFill/>
                      <a:prstDash val="solid"/>
                      <a:round/>
                      <a:headEnd/>
                      <a:tailEnd/>
                    </a:lnL>
                    <a:lnR algn="ctr" cap="flat" cmpd="sng" w="12700">
                      <a:noFill/>
                      <a:prstDash val="solid"/>
                      <a:round/>
                      <a:headEnd/>
                      <a:tailEnd/>
                    </a:lnR>
                    <a:lnT algn="ctr" cap="flat" cmpd="sng" w="12700">
                      <a:noFill/>
                      <a:prstDash val="solid"/>
                      <a:round/>
                      <a:headEnd/>
                      <a:tailEnd/>
                    </a:lnT>
                    <a:lnB algn="ctr" cap="flat" cmpd="sng" w="12700">
                      <a:noFill/>
                      <a:prstDash val="solid"/>
                      <a:round/>
                      <a:headEnd/>
                      <a:tailEnd/>
                    </a:lnB>
                    <a:lnTlToBr algn="ctr" cmpd="sng">
                      <a:noFill/>
                      <a:headEnd/>
                      <a:tailEnd/>
                    </a:lnTlToBr>
                    <a:lnBlToTr algn="ctr" cmpd="sng">
                      <a:noFill/>
                      <a:headEnd/>
                      <a:tailEnd/>
                    </a:lnBlToTr>
                    <a:noFill/>
                  </a:tcPr>
                </a:tc>
                <a:tc>
                  <a:txBody>
                    <a:bodyPr rtlCol="0"/>
                    <a:lstStyle/>
                    <a:p>
                      <a:pPr algn="l" indent="0">
                        <a:lnSpc>
                          <a:spcPct val="110000"/>
                        </a:lnSpc>
                        <a:buNone/>
                      </a:pPr>
                      <a:r>
                        <a:rPr b="1" dirty="0" lang="en-US" spc="10" sz="800">
                          <a:solidFill>
                            <a:schemeClr val="tx1">
                              <a:lumMod val="65000"/>
                              <a:lumOff val="35000"/>
                            </a:schemeClr>
                          </a:solidFill>
                          <a:latin typeface="Noto Sans"/>
                        </a:rPr>
                        <a:t>Toll Free: </a:t>
                      </a:r>
                      <a:r>
                        <a:rPr b="0" dirty="0" lang="en-US" spc="10" sz="800">
                          <a:solidFill>
                            <a:schemeClr val="tx1">
                              <a:lumMod val="65000"/>
                              <a:lumOff val="35000"/>
                            </a:schemeClr>
                          </a:solidFill>
                          <a:latin typeface="Noto Sans"/>
                        </a:rPr>
                        <a:t>1800 208 3399</a:t>
                      </a:r>
                    </a:p>
                    <a:p>
                      <a:pPr algn="l" indent="0">
                        <a:lnSpc>
                          <a:spcPct val="110000"/>
                        </a:lnSpc>
                        <a:buNone/>
                      </a:pPr>
                      <a:r>
                        <a:rPr dirty="0" lang="en-US" spc="10" sz="800">
                          <a:solidFill>
                            <a:schemeClr val="tx1">
                              <a:lumMod val="65000"/>
                              <a:lumOff val="35000"/>
                            </a:schemeClr>
                          </a:solidFill>
                          <a:latin typeface="Noto Sans"/>
                        </a:rPr>
                        <a:t>customersupport@peoplelinkvc.com</a:t>
                      </a:r>
                      <a:endParaRPr dirty="0" lang="en-US" spc="10" sz="800">
                        <a:solidFill>
                          <a:schemeClr val="tx1">
                            <a:lumMod val="65000"/>
                            <a:lumOff val="35000"/>
                          </a:schemeClr>
                        </a:solidFill>
                        <a:latin typeface="Noto Sans"/>
                      </a:endParaRPr>
                    </a:p>
                  </a:txBody>
                  <a:tcPr marB="0" marT="0">
                    <a:lnL algn="ctr" cap="flat" cmpd="sng" w="12700">
                      <a:noFill/>
                      <a:prstDash val="solid"/>
                      <a:round/>
                      <a:headEnd/>
                      <a:tailEnd/>
                    </a:lnL>
                    <a:lnR algn="ctr" cap="flat" cmpd="sng" w="12700">
                      <a:noFill/>
                      <a:prstDash val="solid"/>
                      <a:round/>
                      <a:headEnd/>
                      <a:tailEnd/>
                    </a:lnR>
                    <a:lnT algn="ctr" cap="flat" cmpd="sng" w="12700">
                      <a:noFill/>
                      <a:prstDash val="solid"/>
                      <a:round/>
                      <a:headEnd/>
                      <a:tailEnd/>
                    </a:lnT>
                    <a:lnB algn="ctr" cap="flat" cmpd="sng" w="12700">
                      <a:noFill/>
                      <a:prstDash val="solid"/>
                      <a:round/>
                      <a:headEnd/>
                      <a:tailEnd/>
                    </a:lnB>
                    <a:lnTlToBr algn="ctr" cmpd="sng">
                      <a:noFill/>
                      <a:headEnd/>
                      <a:tailEnd/>
                    </a:lnTlToBr>
                    <a:lnBlToTr algn="ctr" cmpd="sng">
                      <a:noFill/>
                      <a:headEnd/>
                      <a:tailEnd/>
                    </a:lnBlToTr>
                    <a:noFill/>
                  </a:tcPr>
                </a:tc>
              </a:tr>
            </a:tbl>
          </a:graphicData>
        </a:graphic>
      </p:graphicFrame>
      <p:sp>
        <p:nvSpPr>
          <p:cNvPr id="5" name="Text Box 11">
            <a:extLst>
              <a:ext uri="{0509CF2F-9886-48F5-BAAE-E5AF2C23AB4B}">
                <a16:creationId xmlns:a16="http://schemas.microsoft.com/office/drawing/2010/main" id="{5D3B8F0D-A644-45B3-9CEE-7B7AF8539ACD}"/>
              </a:ext>
            </a:extLst>
          </p:cNvPr>
          <p:cNvSpPr txBox="1"/>
          <p:nvPr userDrawn="1"/>
        </p:nvSpPr>
        <p:spPr>
          <a:xfrm rot="0">
            <a:off x="352799" y="10120630"/>
            <a:ext cx="6582410" cy="198755"/>
          </a:xfrm>
          <a:prstGeom prst="rect">
            <a:avLst/>
          </a:prstGeom>
          <a:noFill/>
        </p:spPr>
        <p:txBody>
          <a:bodyPr anchor="t" rtlCol="0" wrap="square">
            <a:spAutoFit/>
          </a:bodyPr>
          <a:lstStyle/>
          <a:p>
            <a:pPr/>
            <a:r>
              <a:rPr dirty="0" lang="en-US" sz="700">
                <a:solidFill>
                  <a:schemeClr val="tx1">
                    <a:lumMod val="65000"/>
                    <a:lumOff val="35000"/>
                  </a:schemeClr>
                </a:solidFill>
                <a:latin typeface="Noto Sans"/>
              </a:rPr>
              <a:t>© 2024 All rights reserved PeopleLink.  the </a:t>
            </a:r>
            <a:r>
              <a:rPr dirty="0" lang="en-IN" sz="700">
                <a:solidFill>
                  <a:schemeClr val="tx1">
                    <a:lumMod val="65000"/>
                    <a:lumOff val="35000"/>
                  </a:schemeClr>
                </a:solidFill>
                <a:latin typeface="Noto Sans"/>
              </a:rPr>
              <a:t>PeopleLink</a:t>
            </a:r>
            <a:r>
              <a:rPr dirty="0" lang="en-US" sz="700">
                <a:solidFill>
                  <a:schemeClr val="tx1">
                    <a:lumMod val="65000"/>
                    <a:lumOff val="35000"/>
                  </a:schemeClr>
                </a:solidFill>
                <a:latin typeface="Noto Sans"/>
              </a:rPr>
              <a:t> logo and other </a:t>
            </a:r>
            <a:r>
              <a:rPr dirty="0" lang="en-IN" sz="700">
                <a:solidFill>
                  <a:schemeClr val="tx1">
                    <a:lumMod val="65000"/>
                    <a:lumOff val="35000"/>
                  </a:schemeClr>
                </a:solidFill>
                <a:latin typeface="Noto Sans"/>
              </a:rPr>
              <a:t>PeopleLink</a:t>
            </a:r>
            <a:r>
              <a:rPr dirty="0" lang="en-US" sz="700">
                <a:solidFill>
                  <a:schemeClr val="tx1">
                    <a:lumMod val="65000"/>
                    <a:lumOff val="35000"/>
                  </a:schemeClr>
                </a:solidFill>
                <a:latin typeface="Noto Sans"/>
              </a:rPr>
              <a:t> marks are owned by </a:t>
            </a:r>
            <a:r>
              <a:rPr dirty="0" lang="en-IN" sz="700">
                <a:solidFill>
                  <a:schemeClr val="tx1">
                    <a:lumMod val="65000"/>
                    <a:lumOff val="35000"/>
                  </a:schemeClr>
                </a:solidFill>
                <a:latin typeface="Noto Sans"/>
              </a:rPr>
              <a:t>PeopleLink</a:t>
            </a:r>
            <a:r>
              <a:rPr dirty="0" lang="en-US" sz="700">
                <a:solidFill>
                  <a:schemeClr val="tx1">
                    <a:lumMod val="65000"/>
                    <a:lumOff val="35000"/>
                  </a:schemeClr>
                </a:solidFill>
                <a:latin typeface="Noto Sans"/>
              </a:rPr>
              <a:t> and may be registered.</a:t>
            </a:r>
            <a:endParaRPr dirty="0" lang="en-US" sz="700">
              <a:solidFill>
                <a:schemeClr val="tx1">
                  <a:lumMod val="65000"/>
                  <a:lumOff val="35000"/>
                </a:schemeClr>
              </a:solidFill>
              <a:latin typeface="Noto Sans"/>
            </a:endParaRPr>
          </a:p>
        </p:txBody>
      </p:sp>
      <p:pic>
        <p:nvPicPr>
          <p:cNvPr descr="PeopleLink Logo -2022 4K Black" id="6" name="Picture 12">
            <a:extLst>
              <a:ext uri="{26B9F173-B179-457F-A783-806CAF147AB9}">
                <a16:creationId xmlns:a16="http://schemas.microsoft.com/office/drawing/2010/main" id="{53AB1B62-638C-4728-A889-4A47F015AF2D}"/>
              </a:ext>
            </a:extLst>
          </p:cNvPr>
          <p:cNvPicPr>
            <a:picLocks noChangeAspect="true"/>
          </p:cNvPicPr>
          <p:nvPr userDrawn="1"/>
        </p:nvPicPr>
        <p:blipFill>
          <a:blip r:embed="rId2"/>
          <a:stretch>
            <a:fillRect/>
          </a:stretch>
        </p:blipFill>
        <p:spPr>
          <a:xfrm rot="0">
            <a:off x="457200" y="204470"/>
            <a:ext cx="2129155" cy="335915"/>
          </a:xfrm>
          <a:prstGeom prst="rect">
            <a:avLst/>
          </a:prstGeom>
          <a:noFill/>
        </p:spPr>
      </p:pic>
      <p:sp>
        <p:nvSpPr>
          <p:cNvPr id="7" name="TextBox 1">
            <a:extLst>
              <a:ext uri="{6B3FF277-C055-49BB-90A5-C41560D1B8EC}">
                <a16:creationId xmlns:a16="http://schemas.microsoft.com/office/drawing/2010/main" id="{29853441-7AC0-4949-9921-DA1145AFCDA7}"/>
              </a:ext>
            </a:extLst>
          </p:cNvPr>
          <p:cNvSpPr txBox="1"/>
          <p:nvPr userDrawn="1"/>
        </p:nvSpPr>
        <p:spPr>
          <a:xfrm rot="0">
            <a:off x="353060" y="8806180"/>
            <a:ext cx="1984375" cy="275590"/>
          </a:xfrm>
          <a:prstGeom prst="rect">
            <a:avLst/>
          </a:prstGeom>
          <a:noFill/>
        </p:spPr>
        <p:txBody>
          <a:bodyPr lIns="89999" rtlCol="0" wrap="square">
            <a:spAutoFit/>
          </a:bodyPr>
          <a:lstStyle/>
          <a:p>
            <a:pPr/>
            <a:r>
              <a:rPr b="1" dirty="0" lang="en-IN" sz="1200">
                <a:solidFill>
                  <a:schemeClr val="tx1">
                    <a:lumMod val="65000"/>
                    <a:lumOff val="35000"/>
                  </a:schemeClr>
                </a:solidFill>
                <a:latin typeface="Noto Sans"/>
              </a:rPr>
              <a:t>SALES AND INQUIRIES</a:t>
            </a:r>
            <a:endParaRPr b="1" dirty="0" lang="en-IN" sz="1200">
              <a:solidFill>
                <a:schemeClr val="tx1">
                  <a:lumMod val="65000"/>
                  <a:lumOff val="35000"/>
                </a:schemeClr>
              </a:solidFill>
              <a:latin typeface="Noto Sans"/>
            </a:endParaRPr>
          </a:p>
        </p:txBody>
      </p:sp>
      <p:cxnSp>
        <p:nvCxnSpPr>
          <p:cNvPr id="8" name="Straight Connector 3">
            <a:extLst>
              <a:ext uri="{CFD9556B-D36D-44C1-9C62-420C519B11A3}">
                <a16:creationId xmlns:a16="http://schemas.microsoft.com/office/drawing/2010/main" id="{6A5BA710-6780-4322-B7DC-CD05F099646C}"/>
              </a:ext>
            </a:extLst>
          </p:cNvPr>
          <p:cNvCxnSpPr/>
          <p:nvPr/>
        </p:nvCxnSpPr>
        <p:spPr>
          <a:xfrm rot="0">
            <a:off x="2098040" y="8944679"/>
            <a:ext cx="5064760" cy="0"/>
          </a:xfrm>
          <a:prstGeom prst="line">
            <a:avLst/>
          </a:prstGeom>
          <a:ln w="95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2">
            <a:extLst>
              <a:ext uri="{D20DA1B0-1FDB-445C-AB71-94EB29EC1CEA}">
                <a16:creationId xmlns:a16="http://schemas.microsoft.com/office/drawing/2010/main" id="{6109A32C-AAEB-4502-AF4B-07A5B8B4575A}"/>
              </a:ext>
            </a:extLst>
          </p:cNvPr>
          <p:cNvCxnSpPr/>
          <p:nvPr/>
        </p:nvCxnSpPr>
        <p:spPr>
          <a:xfrm rot="0">
            <a:off x="0" y="708659"/>
            <a:ext cx="7636510" cy="0"/>
          </a:xfrm>
          <a:prstGeom prst="line">
            <a:avLst/>
          </a:prstGeom>
          <a:ln w="6350">
            <a:solidFill>
              <a:schemeClr val="bg1">
                <a:lumMod val="85000"/>
              </a:schemeClr>
            </a:solidFill>
          </a:ln>
        </p:spPr>
        <p:style>
          <a:lnRef idx="2">
            <a:schemeClr val="accent1"/>
          </a:lnRef>
          <a:fillRef idx="0">
            <a:srgbClr val="ffffff"/>
          </a:fillRef>
          <a:effectRef idx="0">
            <a:schemeClr val="accent1"/>
          </a:effectRef>
          <a:fontRef idx="minor">
            <a:schemeClr val="tx1"/>
          </a:fontRef>
        </p:style>
      </p:cxnSp>
      <p:sp>
        <p:nvSpPr>
          <p:cNvPr id="10" name="Footer Placeholder 4">
            <a:extLst>
              <a:ext uri="{B4228577-CFD6-45D3-819E-AD4DEB523E85}">
                <a16:creationId xmlns:a16="http://schemas.microsoft.com/office/drawing/2010/main" id="{79E9B3F4-3E3F-43F2-9F6D-7CC2C04E8DDC}"/>
              </a:ext>
            </a:extLst>
          </p:cNvPr>
          <p:cNvSpPr>
            <a:spLocks noGrp="true"/>
          </p:cNvSpPr>
          <p:nvPr>
            <p:ph idx="11" sz="quarter" type="ftr"/>
          </p:nvPr>
        </p:nvSpPr>
        <p:spPr/>
        <p:txBody>
          <a:bodyPr rtlCol="0"/>
          <a:lstStyle>
            <a:lvl1pPr lvl="0"/>
          </a:lstStyle>
          <a:p>
            <a:pPr/>
            <a:r>
              <a:rPr dirty="0" lang="en-US"/>
              <a:t>Footer</a:t>
            </a:r>
            <a:endParaRPr dirty="0" lang="en-US"/>
          </a:p>
        </p:txBody>
      </p:sp>
      <p:sp>
        <p:nvSpPr>
          <p:cNvPr id="11" name="Slide Number Placeholder 5">
            <a:extLst>
              <a:ext uri="{0353E812-68AD-4627-ADDE-3DF7B907AB18}">
                <a16:creationId xmlns:a16="http://schemas.microsoft.com/office/drawing/2010/main" id="{632B7277-68DD-4E98-8FDF-70306759A830}"/>
              </a:ext>
            </a:extLst>
          </p:cNvPr>
          <p:cNvSpPr>
            <a:spLocks noGrp="true"/>
          </p:cNvSpPr>
          <p:nvPr>
            <p:ph idx="12" sz="quarter" type="sldNum"/>
          </p:nvPr>
        </p:nvSpPr>
        <p:spPr/>
        <p:txBody>
          <a:bodyPr rtlCol="0"/>
          <a:lstStyle>
            <a:lvl1pPr lvl="0"/>
          </a:lstStyle>
          <a:p>
            <a:pPr/>
            <a:r>
              <a:rPr dirty="0" lang="en-US"/>
              <a:t>&lt;#&gt;</a:t>
            </a:r>
            <a:endParaRPr dirty="0" lang="en-US"/>
          </a:p>
        </p:txBody>
      </p:sp>
      <p:sp>
        <p:nvSpPr>
          <p:cNvPr id="12" name="Date Placeholder 3">
            <a:extLst>
              <a:ext uri="{EF6E56ED-19C0-447C-BA3A-58169937BD63}">
                <a16:creationId xmlns:a16="http://schemas.microsoft.com/office/drawing/2010/main" id="{2EA54290-7472-4E7D-9759-C389D3355FB1}"/>
              </a:ext>
            </a:extLst>
          </p:cNvPr>
          <p:cNvSpPr>
            <a:spLocks noGrp="true"/>
          </p:cNvSpPr>
          <p:nvPr>
            <p:ph idx="10" sz="half" type="dt"/>
          </p:nvPr>
        </p:nvSpPr>
        <p:spPr/>
        <p:txBody>
          <a:bodyPr rtlCol="0"/>
          <a:lstStyle>
            <a:lvl1pPr lvl="0"/>
          </a:lstStyle>
          <a:p>
            <a:pPr/>
            <a:r>
              <a:rPr dirty="0" lang="en-US"/>
              <a:t>Date</a:t>
            </a:r>
            <a:endParaRPr dirty="0" lang="en-US"/>
          </a:p>
        </p:txBody>
      </p:sp>
    </p:spTree>
    <p:extLst>
      <p:ext uri="{59BBBB13-177C-45F3-BF36-0D9B3C32E4AE}">
        <p14:creationId xmlns:p14="http://schemas.microsoft.com/office/powerpoint/2010/main" val="1726643242293"/>
      </p:ext>
    </p:extLst>
  </p:cSld>
  <p:clrMapOvr>
    <a:masterClrMapping/>
  </p:clrMapOvr>
</p:sldLayout>
</file>

<file path=ppt/slideLayouts/slideLayout5.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cust">
  <p:cSld name="Title Only">
    <p:spTree>
      <p:nvGrpSpPr>
        <p:cNvPr id="1" name=""/>
        <p:cNvGrpSpPr/>
        <p:nvPr/>
      </p:nvGrpSpPr>
      <p:grpSpPr>
        <a:xfrm>
          <a:off x="0" y="0"/>
          <a:ext cx="0" cy="0"/>
          <a:chOff x="0" y="0"/>
          <a:chExt cx="0" cy="0"/>
        </a:xfrm>
      </p:grpSpPr>
      <p:sp>
        <p:nvSpPr>
          <p:cNvPr id="2" name="Rectangle 5">
            <a:extLst>
              <a:ext uri="{7C4608A6-5838-4BC1-8118-AF6FAFCCA057}">
                <a16:creationId xmlns:a16="http://schemas.microsoft.com/office/drawing/2010/main" id="{A95BFAC8-3985-4B99-A975-A01BF5F333DC}"/>
              </a:ext>
            </a:extLst>
          </p:cNvPr>
          <p:cNvSpPr/>
          <p:nvPr userDrawn="1"/>
        </p:nvSpPr>
        <p:spPr>
          <a:xfrm rot="0">
            <a:off x="-635" y="720725"/>
            <a:ext cx="7620635" cy="2720974"/>
          </a:xfrm>
          <a:prstGeom prst="rect">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45720" lIns="91440" numCol="1" rIns="91440" rtlCol="0" spcCol="0" tIns="45720" vert="horz" wrap="square">
            <a:noAutofit/>
          </a:bodyPr>
          <a:lstStyle>
            <a:lvl1pPr algn="l" lvl="0" marL="0" rtl="false">
              <a:defRPr dirty="0" lang="en-US" sz="1800">
                <a:solidFill>
                  <a:schemeClr val="lt1"/>
                </a:solidFill>
                <a:latin typeface="+mn-lt"/>
              </a:defRPr>
            </a:lvl1pPr>
            <a:lvl2pPr algn="l" lvl="1" marL="457200" rtl="false">
              <a:defRPr dirty="0" lang="en-US" sz="1800">
                <a:solidFill>
                  <a:schemeClr val="lt1"/>
                </a:solidFill>
                <a:latin typeface="+mn-lt"/>
              </a:defRPr>
            </a:lvl2pPr>
            <a:lvl3pPr algn="l" lvl="2" marL="914400" rtl="false">
              <a:defRPr dirty="0" lang="en-US" sz="1800">
                <a:solidFill>
                  <a:schemeClr val="lt1"/>
                </a:solidFill>
                <a:latin typeface="+mn-lt"/>
              </a:defRPr>
            </a:lvl3pPr>
            <a:lvl4pPr algn="l" lvl="3" marL="1371600" rtl="false">
              <a:defRPr dirty="0" lang="en-US" sz="1800">
                <a:solidFill>
                  <a:schemeClr val="lt1"/>
                </a:solidFill>
                <a:latin typeface="+mn-lt"/>
              </a:defRPr>
            </a:lvl4pPr>
            <a:lvl5pPr algn="l" lvl="4" marL="1828800" rtl="false">
              <a:defRPr dirty="0" lang="en-US" sz="1800">
                <a:solidFill>
                  <a:schemeClr val="lt1"/>
                </a:solidFill>
                <a:latin typeface="+mn-lt"/>
              </a:defRPr>
            </a:lvl5pPr>
            <a:lvl6pPr algn="l" lvl="5" marL="2286000" rtl="false">
              <a:defRPr dirty="0" lang="en-US" sz="1800">
                <a:solidFill>
                  <a:schemeClr val="lt1"/>
                </a:solidFill>
                <a:latin typeface="+mn-lt"/>
              </a:defRPr>
            </a:lvl6pPr>
            <a:lvl7pPr algn="l" lvl="6" marL="2743200" rtl="false">
              <a:defRPr dirty="0" lang="en-US" sz="1800">
                <a:solidFill>
                  <a:schemeClr val="lt1"/>
                </a:solidFill>
                <a:latin typeface="+mn-lt"/>
              </a:defRPr>
            </a:lvl7pPr>
            <a:lvl8pPr algn="l" lvl="7" marL="3200400" rtl="false">
              <a:defRPr dirty="0" lang="en-US" sz="1800">
                <a:solidFill>
                  <a:schemeClr val="lt1"/>
                </a:solidFill>
                <a:latin typeface="+mn-lt"/>
              </a:defRPr>
            </a:lvl8pPr>
            <a:lvl9pPr algn="l" lvl="8" marL="3657600" rtl="false">
              <a:defRPr dirty="0" lang="en-US" sz="1800">
                <a:solidFill>
                  <a:schemeClr val="lt1"/>
                </a:solidFill>
                <a:latin typeface="+mn-lt"/>
              </a:defRPr>
            </a:lvl9pPr>
          </a:lstStyle>
          <a:p>
            <a:pPr algn="ctr"/>
            <a:r>
              <a:rPr dirty="0" lang="en-US"/>
              <a:t/>
            </a:r>
            <a:endParaRPr dirty="0" lang="en-US"/>
          </a:p>
        </p:txBody>
      </p:sp>
      <p:pic>
        <p:nvPicPr>
          <p:cNvPr descr="PeopleLink Logo -2022 4K Black" id="3" name="Picture 6">
            <a:extLst>
              <a:ext uri="{7E11B22D-926D-4A34-8ADC-8D90E12ACF84}">
                <a16:creationId xmlns:a16="http://schemas.microsoft.com/office/drawing/2010/main" id="{34DC492F-CACA-423B-A20B-81D010D3A1D0}"/>
              </a:ext>
            </a:extLst>
          </p:cNvPr>
          <p:cNvPicPr>
            <a:picLocks noChangeAspect="true"/>
          </p:cNvPicPr>
          <p:nvPr userDrawn="1"/>
        </p:nvPicPr>
        <p:blipFill>
          <a:blip r:embed="rId2"/>
          <a:stretch>
            <a:fillRect/>
          </a:stretch>
        </p:blipFill>
        <p:spPr>
          <a:xfrm rot="0">
            <a:off x="457516" y="204470"/>
            <a:ext cx="2047605" cy="323049"/>
          </a:xfrm>
          <a:prstGeom prst="rect">
            <a:avLst/>
          </a:prstGeom>
          <a:noFill/>
        </p:spPr>
      </p:pic>
      <p:sp>
        <p:nvSpPr>
          <p:cNvPr id="4" name="Rectangles 9">
            <a:extLst>
              <a:ext uri="{1B25C492-BF6D-4C7C-91EB-A2EC6F18346A}">
                <a16:creationId xmlns:a16="http://schemas.microsoft.com/office/drawing/2010/main" id="{28D16540-B168-4D91-BA99-F3A9CE14AF33}"/>
              </a:ext>
            </a:extLst>
          </p:cNvPr>
          <p:cNvSpPr/>
          <p:nvPr userDrawn="1"/>
        </p:nvSpPr>
        <p:spPr>
          <a:xfrm rot="0">
            <a:off x="0" y="10281284"/>
            <a:ext cx="7620635" cy="407035"/>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dirty="0" lang="en-US"/>
              <a:t/>
            </a:r>
            <a:endParaRPr dirty="0" lang="en-US"/>
          </a:p>
        </p:txBody>
      </p:sp>
      <p:sp>
        <p:nvSpPr>
          <p:cNvPr id="5" name="object 35">
            <a:extLst>
              <a:ext uri="{31713D1E-BE30-43DF-857B-02F3FA9261B4}">
                <a16:creationId xmlns:a16="http://schemas.microsoft.com/office/drawing/2010/main" id="{504EAA67-4153-4FF6-A761-3AAEE15A0178}"/>
              </a:ext>
            </a:extLst>
          </p:cNvPr>
          <p:cNvSpPr txBox="1"/>
          <p:nvPr userDrawn="1"/>
        </p:nvSpPr>
        <p:spPr>
          <a:xfrm rot="0">
            <a:off x="-635" y="10380345"/>
            <a:ext cx="7620635" cy="177800"/>
          </a:xfrm>
          <a:prstGeom prst="rect">
            <a:avLst/>
          </a:prstGeom>
        </p:spPr>
        <p:txBody>
          <a:bodyPr bIns="0" lIns="0" rIns="0" rtlCol="0" tIns="19685" vert="horz" wrap="square">
            <a:noAutofit/>
          </a:bodyPr>
          <a:lstStyle/>
          <a:p>
            <a:pPr algn="ctr" marL="12700">
              <a:lnSpc>
                <a:spcPct val="100000"/>
              </a:lnSpc>
              <a:spcBef>
                <a:spcPts val="155"/>
              </a:spcBef>
            </a:pPr>
            <a:r>
              <a:rPr dirty="0" lang="en-US" spc="-10" sz="1000">
                <a:solidFill>
                  <a:schemeClr val="tx1">
                    <a:lumMod val="65000"/>
                    <a:lumOff val="35000"/>
                  </a:schemeClr>
                </a:solidFill>
                <a:latin typeface="Open Sans"/>
              </a:rPr>
              <a:t>www.peoplelinkvc.com</a:t>
            </a:r>
            <a:endParaRPr dirty="0" lang="en-US" spc="-10" sz="1000">
              <a:solidFill>
                <a:schemeClr val="tx1">
                  <a:lumMod val="65000"/>
                  <a:lumOff val="35000"/>
                </a:schemeClr>
              </a:solidFill>
              <a:latin typeface="Open Sans"/>
            </a:endParaRPr>
          </a:p>
        </p:txBody>
      </p:sp>
      <p:sp>
        <p:nvSpPr>
          <p:cNvPr id="6" name="Text Box 1">
            <a:extLst>
              <a:ext uri="{C895F43C-35FE-499C-8E9F-F7100184B37E}">
                <a16:creationId xmlns:a16="http://schemas.microsoft.com/office/drawing/2010/main" id="{6FD72E65-D979-4578-811F-ACB011957E19}"/>
              </a:ext>
            </a:extLst>
          </p:cNvPr>
          <p:cNvSpPr txBox="1"/>
          <p:nvPr userDrawn="1"/>
        </p:nvSpPr>
        <p:spPr>
          <a:xfrm rot="0">
            <a:off x="5868034" y="198755"/>
            <a:ext cx="1593850" cy="306705"/>
          </a:xfrm>
          <a:prstGeom prst="rect">
            <a:avLst/>
          </a:prstGeom>
          <a:noFill/>
        </p:spPr>
        <p:txBody>
          <a:bodyPr rtlCol="0" wrap="square">
            <a:spAutoFit/>
          </a:bodyPr>
          <a:lstStyle/>
          <a:p>
            <a:pPr algn="r"/>
            <a:r>
              <a:rPr dirty="0" lang="en-US" sz="1400">
                <a:solidFill>
                  <a:schemeClr val="tx1">
                    <a:lumMod val="65000"/>
                    <a:lumOff val="35000"/>
                  </a:schemeClr>
                </a:solidFill>
                <a:latin typeface="Noto Sans"/>
              </a:rPr>
              <a:t>Data Sheet</a:t>
            </a:r>
            <a:endParaRPr dirty="0" lang="en-US" sz="1400">
              <a:solidFill>
                <a:schemeClr val="tx1">
                  <a:lumMod val="65000"/>
                  <a:lumOff val="35000"/>
                </a:schemeClr>
              </a:solidFill>
              <a:latin typeface="Noto Sans"/>
            </a:endParaRPr>
          </a:p>
        </p:txBody>
      </p:sp>
      <p:sp>
        <p:nvSpPr>
          <p:cNvPr id="7" name="Footer Placeholder 4">
            <a:extLst>
              <a:ext uri="{B6C757B2-50D4-464B-9342-C1F2258887B2}">
                <a16:creationId xmlns:a16="http://schemas.microsoft.com/office/drawing/2010/main" id="{31239FC6-6A57-48BA-A30B-7CB5F9D56237}"/>
              </a:ext>
            </a:extLst>
          </p:cNvPr>
          <p:cNvSpPr>
            <a:spLocks noGrp="true"/>
          </p:cNvSpPr>
          <p:nvPr>
            <p:ph sz="quarter" type="ftr"/>
          </p:nvPr>
        </p:nvSpPr>
        <p:spPr/>
        <p:txBody>
          <a:bodyPr rtlCol="0"/>
          <a:lstStyle>
            <a:lvl1pPr lvl="0"/>
          </a:lstStyle>
          <a:p>
            <a:pPr/>
            <a:r>
              <a:rPr dirty="0" lang="en-US"/>
              <a:t>Footer</a:t>
            </a:r>
            <a:endParaRPr dirty="0" lang="en-US"/>
          </a:p>
        </p:txBody>
      </p:sp>
      <p:sp>
        <p:nvSpPr>
          <p:cNvPr id="8" name="Slide Number Placeholder 5">
            <a:extLst>
              <a:ext uri="{F94B9706-E48B-4165-B2DC-5E97812389C8}">
                <a16:creationId xmlns:a16="http://schemas.microsoft.com/office/drawing/2010/main" id="{53950CD9-CDD0-4449-835E-9511B9472B4D}"/>
              </a:ext>
            </a:extLst>
          </p:cNvPr>
          <p:cNvSpPr>
            <a:spLocks noGrp="true"/>
          </p:cNvSpPr>
          <p:nvPr>
            <p:ph idx="1" sz="quarter" type="sldNum"/>
          </p:nvPr>
        </p:nvSpPr>
        <p:spPr/>
        <p:txBody>
          <a:bodyPr rtlCol="0"/>
          <a:lstStyle>
            <a:lvl1pPr lvl="0"/>
          </a:lstStyle>
          <a:p>
            <a:pPr/>
            <a:r>
              <a:rPr dirty="0" lang="en-US"/>
              <a:t>&lt;#&gt;</a:t>
            </a:r>
            <a:endParaRPr dirty="0" lang="en-US"/>
          </a:p>
        </p:txBody>
      </p:sp>
      <p:sp>
        <p:nvSpPr>
          <p:cNvPr id="9" name="Date Placeholder 3">
            <a:extLst>
              <a:ext uri="{01D653DF-0217-405A-8CB1-3744D81D3448}">
                <a16:creationId xmlns:a16="http://schemas.microsoft.com/office/drawing/2010/main" id="{ADC08208-5D82-4AD8-A092-920065F7BE2B}"/>
              </a:ext>
            </a:extLst>
          </p:cNvPr>
          <p:cNvSpPr>
            <a:spLocks noGrp="true"/>
          </p:cNvSpPr>
          <p:nvPr>
            <p:ph idx="2" sz="half" type="dt"/>
          </p:nvPr>
        </p:nvSpPr>
        <p:spPr/>
        <p:txBody>
          <a:bodyPr rtlCol="0"/>
          <a:lstStyle>
            <a:lvl1pPr lvl="0"/>
          </a:lstStyle>
          <a:p>
            <a:pPr/>
            <a:r>
              <a:rPr dirty="0" lang="en-US"/>
              <a:t>Date</a:t>
            </a:r>
            <a:endParaRPr dirty="0" lang="en-US"/>
          </a:p>
        </p:txBody>
      </p:sp>
    </p:spTree>
    <p:extLst>
      <p:ext uri="{12E43785-1A15-476C-8336-34FA722D76DC}">
        <p14:creationId xmlns:p14="http://schemas.microsoft.com/office/powerpoint/2010/main" val="1726643242295"/>
      </p:ext>
    </p:extLst>
  </p:cSld>
  <p:clrMapOvr>
    <a:masterClrMapping/>
  </p:clrMapOvr>
</p:sldLayout>
</file>

<file path=ppt/slideLayouts/slideLayout6.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obj">
  <p:cSld name="Blank">
    <p:spTree>
      <p:nvGrpSpPr>
        <p:cNvPr id="1" name=""/>
        <p:cNvGrpSpPr/>
        <p:nvPr/>
      </p:nvGrpSpPr>
      <p:grpSpPr>
        <a:xfrm>
          <a:off x="0" y="0"/>
          <a:ext cx="0" cy="0"/>
          <a:chOff x="0" y="0"/>
          <a:chExt cx="0" cy="0"/>
        </a:xfrm>
      </p:grpSpPr>
      <p:sp>
        <p:nvSpPr>
          <p:cNvPr id="2" name="Holder 2">
            <a:extLst>
              <a:ext uri="{E815D0C1-CB6E-4B8D-A2ED-A23FED0ED0E4}">
                <a16:creationId xmlns:a16="http://schemas.microsoft.com/office/drawing/2010/main" id="{DE229226-F583-4F16-BE4A-83DABEDD5ACE}"/>
              </a:ext>
            </a:extLst>
          </p:cNvPr>
          <p:cNvSpPr>
            <a:spLocks noGrp="true"/>
          </p:cNvSpPr>
          <p:nvPr>
            <p:ph idx="11" sz="quarter" type="ftr"/>
          </p:nvPr>
        </p:nvSpPr>
        <p:spPr/>
        <p:txBody>
          <a:bodyPr bIns="0" lIns="0" rIns="0" rtlCol="0" tIns="0"/>
          <a:lstStyle>
            <a:lvl1pPr algn="ctr" lvl="0">
              <a:defRPr dirty="0" lang="en-US">
                <a:solidFill>
                  <a:schemeClr val="tx1">
                    <a:tint val="75000"/>
                  </a:schemeClr>
                </a:solidFill>
              </a:defRPr>
            </a:lvl1pPr>
          </a:lstStyle>
          <a:p>
            <a:pPr/>
            <a:r>
              <a:rPr dirty="0" lang="en-US"/>
              <a:t/>
            </a:r>
            <a:endParaRPr dirty="0" lang="en-US"/>
          </a:p>
        </p:txBody>
      </p:sp>
      <p:sp>
        <p:nvSpPr>
          <p:cNvPr id="3" name="Holder 3">
            <a:extLst>
              <a:ext uri="{10D14770-9A52-4389-A3D7-1A0166516E29}">
                <a16:creationId xmlns:a16="http://schemas.microsoft.com/office/drawing/2010/main" id="{B9534597-CD04-4D62-AA5E-EC1ADF33F7EE}"/>
              </a:ext>
            </a:extLst>
          </p:cNvPr>
          <p:cNvSpPr>
            <a:spLocks noGrp="true"/>
          </p:cNvSpPr>
          <p:nvPr>
            <p:ph idx="10" sz="half" type="dt"/>
          </p:nvPr>
        </p:nvSpPr>
        <p:spPr/>
        <p:txBody>
          <a:bodyPr bIns="0" lIns="0" rIns="0" rtlCol="0" tIns="0"/>
          <a:lstStyle>
            <a:lvl1pPr algn="l" lvl="0">
              <a:defRPr dirty="0" lang="en-US">
                <a:solidFill>
                  <a:schemeClr val="tx1">
                    <a:tint val="75000"/>
                  </a:schemeClr>
                </a:solidFill>
              </a:defRPr>
            </a:lvl1pPr>
          </a:lstStyle>
          <a:p>
            <a:pPr/>
            <a:fld id="{11F03547-1346-4042-8655-9F85ED1B4366}" type="datetime1">
              <a:t>9/18/2024</a:t>
            </a:fld>
            <a:endParaRPr dirty="0" lang="en-US"/>
          </a:p>
        </p:txBody>
      </p:sp>
      <p:sp>
        <p:nvSpPr>
          <p:cNvPr id="4" name="Holder 4">
            <a:extLst>
              <a:ext uri="{10652234-6924-4334-A9ED-5E40A4A19A04}">
                <a16:creationId xmlns:a16="http://schemas.microsoft.com/office/drawing/2010/main" id="{D90B02B6-1915-4A2D-AD53-3961B4B8910F}"/>
              </a:ext>
            </a:extLst>
          </p:cNvPr>
          <p:cNvSpPr>
            <a:spLocks noGrp="true"/>
          </p:cNvSpPr>
          <p:nvPr>
            <p:ph idx="12" sz="quarter" type="sldNum"/>
          </p:nvPr>
        </p:nvSpPr>
        <p:spPr/>
        <p:txBody>
          <a:bodyPr bIns="0" lIns="0" rIns="0" rtlCol="0" tIns="0"/>
          <a:lstStyle>
            <a:lvl1pPr algn="r" lvl="0">
              <a:defRPr dirty="0" lang="en-US">
                <a:solidFill>
                  <a:schemeClr val="tx1">
                    <a:tint val="75000"/>
                  </a:schemeClr>
                </a:solidFill>
              </a:defRPr>
            </a:lvl1pPr>
          </a:lstStyle>
          <a:p>
            <a:pPr/>
            <a:fld id="{F15976C8-5C50-493B-BB51-A3C836C5B345}" type="slidenum"/>
            <a:endParaRPr dirty="0" lang="en-US"/>
          </a:p>
        </p:txBody>
      </p:sp>
    </p:spTree>
    <p:extLst>
      <p:ext uri="{B56FEED2-1C92-40DC-820E-CBBAEF03CADB}">
        <p14:creationId xmlns:p14="http://schemas.microsoft.com/office/powerpoint/2010/main" val="1726643242297"/>
      </p:ext>
    </p:extLst>
  </p:cSld>
  <p:clrMapOvr>
    <a:masterClrMapping/>
  </p:clrMapOvr>
</p:sldLayout>
</file>

<file path=ppt/slideLayouts/slideLayout7.xml><?xml version="1.0" encoding="utf-8"?>
<p:sldLayout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reserve="1" type="tx">
  <p:cSld name="Title and Text">
    <p:spTree>
      <p:nvGrpSpPr>
        <p:cNvPr id="1" name=""/>
        <p:cNvGrpSpPr/>
        <p:nvPr/>
      </p:nvGrpSpPr>
      <p:grpSpPr>
        <a:xfrm>
          <a:off x="0" y="0"/>
          <a:ext cx="0" cy="0"/>
          <a:chOff x="0" y="0"/>
          <a:chExt cx="0" cy="0"/>
        </a:xfrm>
      </p:grpSpPr>
      <p:sp>
        <p:nvSpPr>
          <p:cNvPr id="2" name="Title 1">
            <a:extLst>
              <a:ext uri="{9889E10B-FC4A-47FA-A021-68F1D2FF6E12}">
                <a16:creationId xmlns:a16="http://schemas.microsoft.com/office/drawing/2010/main" id="{91A70EEB-518E-45CA-9C1D-58B7CA5FD4CC}"/>
              </a:ext>
            </a:extLst>
          </p:cNvPr>
          <p:cNvSpPr>
            <a:spLocks noGrp="true"/>
          </p:cNvSpPr>
          <p:nvPr>
            <p:ph type="title"/>
          </p:nvPr>
        </p:nvSpPr>
        <p:spPr/>
        <p:txBody>
          <a:bodyPr rtlCol="0"/>
          <a:lstStyle/>
          <a:p>
            <a:pPr/>
            <a:r>
              <a:rPr dirty="0" lang="en-US"/>
              <a:t>Click to edit Master title style</a:t>
            </a:r>
            <a:endParaRPr dirty="0" lang="en-US"/>
          </a:p>
        </p:txBody>
      </p:sp>
      <p:sp>
        <p:nvSpPr>
          <p:cNvPr id="3" name="Text Placeholder 2">
            <a:extLst>
              <a:ext uri="{270618C1-41DF-4818-8C9A-F7B311FDB339}">
                <a16:creationId xmlns:a16="http://schemas.microsoft.com/office/drawing/2010/main" id="{9FED919F-44F1-4C4A-82E4-4189EE281930}"/>
              </a:ext>
            </a:extLst>
          </p:cNvPr>
          <p:cNvSpPr>
            <a:spLocks noGrp="true"/>
          </p:cNvSpPr>
          <p:nvPr>
            <p:ph idx="1" type="body"/>
          </p:nvPr>
        </p:nvSpPr>
        <p:spPr/>
        <p:txBody>
          <a:bodyPr rtlCol="0"/>
          <a:lstStyle/>
          <a:p>
            <a:pPr lvl="0"/>
            <a:r>
              <a:rPr dirty="0" lang="en-US"/>
              <a:t>Click to edit Master text styles</a:t>
            </a:r>
          </a:p>
          <a:p>
            <a:pPr lvl="1"/>
            <a:r>
              <a:rPr dirty="0" lang="en-US"/>
              <a:t>Second level</a:t>
            </a:r>
          </a:p>
          <a:p>
            <a:pPr lvl="2"/>
            <a:r>
              <a:rPr dirty="0" lang="en-US"/>
              <a:t>Third level</a:t>
            </a:r>
          </a:p>
          <a:p>
            <a:pPr lvl="3"/>
            <a:r>
              <a:rPr dirty="0" lang="en-US"/>
              <a:t>Fourth level</a:t>
            </a:r>
          </a:p>
          <a:p>
            <a:pPr lvl="4"/>
            <a:r>
              <a:rPr dirty="0" lang="en-US"/>
              <a:t>Fifth level</a:t>
            </a:r>
            <a:endParaRPr dirty="0" lang="en-US"/>
          </a:p>
        </p:txBody>
      </p:sp>
      <p:sp>
        <p:nvSpPr>
          <p:cNvPr id="4" name="Date Placeholder 3">
            <a:extLst>
              <a:ext uri="{264383B8-BAB0-4987-B3FB-EBF2D1F7CCFE}">
                <a16:creationId xmlns:a16="http://schemas.microsoft.com/office/drawing/2010/main" id="{A5C49C80-EDDB-413F-A1FE-F01C939D7FB0}"/>
              </a:ext>
            </a:extLst>
          </p:cNvPr>
          <p:cNvSpPr>
            <a:spLocks noGrp="true"/>
          </p:cNvSpPr>
          <p:nvPr>
            <p:ph idx="10" sz="half" type="dt"/>
          </p:nvPr>
        </p:nvSpPr>
        <p:spPr/>
        <p:txBody>
          <a:bodyPr rtlCol="0"/>
          <a:lstStyle/>
          <a:p>
            <a:pPr/>
            <a:fld id="{B624FAD9-6782-45F7-A9C5-EF9857A1A16A}" type="datetime1">
              <a:t>9/18/2024</a:t>
            </a:fld>
            <a:endParaRPr dirty="0" lang="en-US"/>
          </a:p>
        </p:txBody>
      </p:sp>
      <p:sp>
        <p:nvSpPr>
          <p:cNvPr id="5" name="Footer Placeholder 4">
            <a:extLst>
              <a:ext uri="{D376F7E0-8299-4DAC-8E18-CE4CFEECA36F}">
                <a16:creationId xmlns:a16="http://schemas.microsoft.com/office/drawing/2010/main" id="{DE4A0D44-F4AB-4DDB-BE7A-6A2C8FB49D35}"/>
              </a:ext>
            </a:extLst>
          </p:cNvPr>
          <p:cNvSpPr>
            <a:spLocks noGrp="true"/>
          </p:cNvSpPr>
          <p:nvPr>
            <p:ph idx="11" sz="quarter" type="ftr"/>
          </p:nvPr>
        </p:nvSpPr>
        <p:spPr/>
        <p:txBody>
          <a:bodyPr rtlCol="0"/>
          <a:lstStyle/>
          <a:p>
            <a:pPr/>
            <a:r>
              <a:rPr dirty="0" lang="en-US"/>
              <a:t/>
            </a:r>
            <a:endParaRPr dirty="0" lang="en-US"/>
          </a:p>
        </p:txBody>
      </p:sp>
      <p:sp>
        <p:nvSpPr>
          <p:cNvPr id="6" name="Slide Number Placeholder 5">
            <a:extLst>
              <a:ext uri="{0319A874-7D26-462E-B4EE-56357DEF2C5A}">
                <a16:creationId xmlns:a16="http://schemas.microsoft.com/office/drawing/2010/main" id="{0F65017D-5C45-4B12-A2A7-4092F2FCA45B}"/>
              </a:ext>
            </a:extLst>
          </p:cNvPr>
          <p:cNvSpPr>
            <a:spLocks noGrp="true"/>
          </p:cNvSpPr>
          <p:nvPr>
            <p:ph idx="12" sz="quarter" type="sldNum"/>
          </p:nvPr>
        </p:nvSpPr>
        <p:spPr/>
        <p:txBody>
          <a:bodyPr rtlCol="0"/>
          <a:lstStyle/>
          <a:p>
            <a:pPr/>
            <a:fld id="{4254850B-2631-4C0B-9688-D7A39DAA1322}" type="slidenum"/>
            <a:endParaRPr dirty="0" lang="en-US"/>
          </a:p>
        </p:txBody>
      </p:sp>
    </p:spTree>
    <p:extLst>
      <p:ext uri="{291671EE-6E80-4912-98F8-4EC0FA6C7FA2}">
        <p14:creationId xmlns:p14="http://schemas.microsoft.com/office/powerpoint/2010/main" val="1726643242299"/>
      </p:ext>
    </p:extLst>
  </p:cSld>
  <p:clrMapOvr>
    <a:masterClrMapping/>
  </p:clrMapOvr>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theme/theme1.xml" Type="http://schemas.openxmlformats.org/officeDocument/2006/relationships/theme"/></Relationships>
</file>

<file path=ppt/slideMasters/slideMaster1.xml><?xml version="1.0" encoding="utf-8"?>
<p:sldMaster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Master1">
    <p:bg>
      <p:bgPr>
        <a:solidFill>
          <a:schemeClr val="bg1"/>
        </a:solidFill>
        <a:effectLst/>
      </p:bgPr>
    </p:bg>
    <p:spTree>
      <p:nvGrpSpPr>
        <p:cNvPr id="1" name=""/>
        <p:cNvGrpSpPr/>
        <p:nvPr/>
      </p:nvGrpSpPr>
      <p:grpSpPr>
        <a:xfrm>
          <a:off x="0" y="0"/>
          <a:ext cx="0" cy="0"/>
          <a:chOff x="0" y="0"/>
          <a:chExt cx="0" cy="0"/>
        </a:xfrm>
      </p:grpSpPr>
      <p:sp>
        <p:nvSpPr>
          <p:cNvPr id="2" name="Holder 2">
            <a:extLst>
              <a:ext uri="{92080FE5-A247-40A0-89E7-5F8DD1C5A878}">
                <a16:creationId xmlns:a16="http://schemas.microsoft.com/office/drawing/2010/main" id="{F588BED9-5824-492C-9564-7C684794E697}"/>
              </a:ext>
            </a:extLst>
          </p:cNvPr>
          <p:cNvSpPr>
            <a:spLocks noGrp="true"/>
          </p:cNvSpPr>
          <p:nvPr>
            <p:ph type="title"/>
          </p:nvPr>
        </p:nvSpPr>
        <p:spPr>
          <a:xfrm rot="0">
            <a:off x="241297" y="1257300"/>
            <a:ext cx="7080252" cy="299718"/>
          </a:xfrm>
          <a:prstGeom prst="rect">
            <a:avLst/>
          </a:prstGeom>
        </p:spPr>
        <p:txBody>
          <a:bodyPr bIns="0" lIns="0" rIns="0" rtlCol="0" tIns="0" wrap="square">
            <a:spAutoFit/>
          </a:bodyPr>
          <a:lstStyle>
            <a:lvl1pPr lvl="0">
              <a:defRPr b="0" dirty="0" i="0" lang="en-US" sz="1800">
                <a:solidFill>
                  <a:schemeClr val="tx1"/>
                </a:solidFill>
                <a:latin typeface="Courier New"/>
              </a:defRPr>
            </a:lvl1pPr>
          </a:lstStyle>
          <a:p>
            <a:pPr/>
            <a:r>
              <a:rPr dirty="0" lang="en-US"/>
              <a:t/>
            </a:r>
            <a:endParaRPr dirty="0" lang="en-US"/>
          </a:p>
        </p:txBody>
      </p:sp>
      <p:sp>
        <p:nvSpPr>
          <p:cNvPr id="3" name="Holder 3">
            <a:extLst>
              <a:ext uri="{C4E9973A-75A5-44E7-B08D-6B3C0E8F2A10}">
                <a16:creationId xmlns:a16="http://schemas.microsoft.com/office/drawing/2010/main" id="{FA0D7305-1B13-4F40-8B51-9C2A18C49BC4}"/>
              </a:ext>
            </a:extLst>
          </p:cNvPr>
          <p:cNvSpPr>
            <a:spLocks noGrp="true"/>
          </p:cNvSpPr>
          <p:nvPr>
            <p:ph idx="1" type="body"/>
          </p:nvPr>
        </p:nvSpPr>
        <p:spPr>
          <a:xfrm rot="0">
            <a:off x="378142" y="2459482"/>
            <a:ext cx="6806564" cy="7057643"/>
          </a:xfrm>
          <a:prstGeom prst="rect">
            <a:avLst/>
          </a:prstGeom>
        </p:spPr>
        <p:txBody>
          <a:bodyPr bIns="0" lIns="0" rIns="0" rtlCol="0" tIns="0" wrap="square">
            <a:spAutoFit/>
          </a:bodyPr>
          <a:lstStyle>
            <a:lvl1pPr lvl="0"/>
          </a:lstStyle>
          <a:p>
            <a:pPr/>
            <a:r>
              <a:rPr dirty="0" lang="en-US"/>
              <a:t/>
            </a:r>
            <a:endParaRPr dirty="0" lang="en-US"/>
          </a:p>
        </p:txBody>
      </p:sp>
      <p:sp>
        <p:nvSpPr>
          <p:cNvPr id="4" name="Holder 4">
            <a:extLst>
              <a:ext uri="{21D7DA4B-F521-4351-85CD-4D44A7712E96}">
                <a16:creationId xmlns:a16="http://schemas.microsoft.com/office/drawing/2010/main" id="{13A4B9CD-8EEF-49E8-9802-DA24CC6519F4}"/>
              </a:ext>
            </a:extLst>
          </p:cNvPr>
          <p:cNvSpPr>
            <a:spLocks noGrp="true"/>
          </p:cNvSpPr>
          <p:nvPr>
            <p:ph idx="3" sz="quarter" type="ftr"/>
          </p:nvPr>
        </p:nvSpPr>
        <p:spPr>
          <a:xfrm rot="0">
            <a:off x="2571369" y="9944863"/>
            <a:ext cx="2420112" cy="534670"/>
          </a:xfrm>
          <a:prstGeom prst="rect">
            <a:avLst/>
          </a:prstGeom>
        </p:spPr>
        <p:txBody>
          <a:bodyPr bIns="0" lIns="0" rIns="0" rtlCol="0" tIns="0" wrap="square">
            <a:spAutoFit/>
          </a:bodyPr>
          <a:lstStyle>
            <a:lvl1pPr algn="ctr" lvl="0">
              <a:defRPr dirty="0" lang="en-US">
                <a:solidFill>
                  <a:schemeClr val="tx1">
                    <a:tint val="75000"/>
                  </a:schemeClr>
                </a:solidFill>
              </a:defRPr>
            </a:lvl1pPr>
          </a:lstStyle>
          <a:p>
            <a:pPr/>
            <a:r>
              <a:rPr dirty="0" lang="en-US"/>
              <a:t/>
            </a:r>
            <a:endParaRPr dirty="0" lang="en-US"/>
          </a:p>
        </p:txBody>
      </p:sp>
      <p:sp>
        <p:nvSpPr>
          <p:cNvPr id="5" name="Holder 5">
            <a:extLst>
              <a:ext uri="{36D39653-7B88-41A0-9983-10087512C2D7}">
                <a16:creationId xmlns:a16="http://schemas.microsoft.com/office/drawing/2010/main" id="{3B052089-BD58-4119-9F71-3BBCF54DC3F6}"/>
              </a:ext>
            </a:extLst>
          </p:cNvPr>
          <p:cNvSpPr>
            <a:spLocks noGrp="true"/>
          </p:cNvSpPr>
          <p:nvPr>
            <p:ph idx="2" sz="half" type="dt"/>
          </p:nvPr>
        </p:nvSpPr>
        <p:spPr>
          <a:xfrm rot="0">
            <a:off x="378142" y="9944863"/>
            <a:ext cx="1739455" cy="534670"/>
          </a:xfrm>
          <a:prstGeom prst="rect">
            <a:avLst/>
          </a:prstGeom>
        </p:spPr>
        <p:txBody>
          <a:bodyPr bIns="0" lIns="0" rIns="0" rtlCol="0" tIns="0" wrap="square">
            <a:spAutoFit/>
          </a:bodyPr>
          <a:lstStyle>
            <a:lvl1pPr algn="l" lvl="0">
              <a:defRPr dirty="0" lang="en-US">
                <a:solidFill>
                  <a:schemeClr val="tx1">
                    <a:tint val="75000"/>
                  </a:schemeClr>
                </a:solidFill>
              </a:defRPr>
            </a:lvl1pPr>
          </a:lstStyle>
          <a:p>
            <a:pPr/>
            <a:fld id="{DB221755-3526-4A7B-89E4-D232845A6892}" type="datetime1">
              <a:t>9/18/2024</a:t>
            </a:fld>
            <a:endParaRPr dirty="0" lang="en-US"/>
          </a:p>
        </p:txBody>
      </p:sp>
      <p:sp>
        <p:nvSpPr>
          <p:cNvPr id="6" name="Holder 6">
            <a:extLst>
              <a:ext uri="{5E97515F-5A9C-4AF2-9DAF-021688ECF7A7}">
                <a16:creationId xmlns:a16="http://schemas.microsoft.com/office/drawing/2010/main" id="{E9A750C5-E5FF-4242-9FBF-5D2295D9A122}"/>
              </a:ext>
            </a:extLst>
          </p:cNvPr>
          <p:cNvSpPr>
            <a:spLocks noGrp="true"/>
          </p:cNvSpPr>
          <p:nvPr>
            <p:ph idx="4" sz="quarter" type="sldNum"/>
          </p:nvPr>
        </p:nvSpPr>
        <p:spPr>
          <a:xfrm rot="0">
            <a:off x="5445252" y="9944863"/>
            <a:ext cx="1739455" cy="534670"/>
          </a:xfrm>
          <a:prstGeom prst="rect">
            <a:avLst/>
          </a:prstGeom>
        </p:spPr>
        <p:txBody>
          <a:bodyPr bIns="0" lIns="0" rIns="0" rtlCol="0" tIns="0" wrap="square">
            <a:spAutoFit/>
          </a:bodyPr>
          <a:lstStyle>
            <a:lvl1pPr algn="r" lvl="0">
              <a:defRPr dirty="0" lang="en-US">
                <a:solidFill>
                  <a:schemeClr val="tx1">
                    <a:tint val="75000"/>
                  </a:schemeClr>
                </a:solidFill>
              </a:defRPr>
            </a:lvl1pPr>
          </a:lstStyle>
          <a:p>
            <a:pPr/>
            <a:fld id="{CE91E038-D7CE-4893-9CBA-5B65C29E093C}" type="slidenum"/>
            <a:endParaRPr dirty="0" lang="en-US"/>
          </a:p>
        </p:txBody>
      </p:sp>
    </p:spTree>
  </p:cSld>
  <p:clrMap accent1="accent1" accent2="accent2" accent3="accent3" accent4="accent4" accent5="accent5" accent6="accent6" bg1="lt1" bg2="lt2" folHlink="folHlink" hlink="hlink" tx1="dk1" tx2="dk2"/>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lvl1pPr lvl="0">
        <a:defRPr dirty="0" lang="en-US">
          <a:latin typeface="+mj-lt"/>
        </a:defRPr>
      </a:lvl1pPr>
    </p:titleStyle>
    <p:bodyStyle>
      <a:lvl1pPr lvl="0" marL="0">
        <a:defRPr dirty="0" lang="en-US">
          <a:latin typeface="+mn-lt"/>
        </a:defRPr>
      </a:lvl1pPr>
      <a:lvl2pPr lvl="1" marL="457200">
        <a:defRPr dirty="0" lang="en-US">
          <a:latin typeface="+mn-lt"/>
        </a:defRPr>
      </a:lvl2pPr>
      <a:lvl3pPr lvl="2" marL="914400">
        <a:defRPr dirty="0" lang="en-US">
          <a:latin typeface="+mn-lt"/>
        </a:defRPr>
      </a:lvl3pPr>
      <a:lvl4pPr lvl="3" marL="1371600">
        <a:defRPr dirty="0" lang="en-US">
          <a:latin typeface="+mn-lt"/>
        </a:defRPr>
      </a:lvl4pPr>
      <a:lvl5pPr lvl="4" marL="1828800">
        <a:defRPr dirty="0" lang="en-US">
          <a:latin typeface="+mn-lt"/>
        </a:defRPr>
      </a:lvl5pPr>
      <a:lvl6pPr lvl="5" marL="2286000">
        <a:defRPr dirty="0" lang="en-US">
          <a:latin typeface="+mn-lt"/>
        </a:defRPr>
      </a:lvl6pPr>
      <a:lvl7pPr lvl="6" marL="2743200">
        <a:defRPr dirty="0" lang="en-US">
          <a:latin typeface="+mn-lt"/>
        </a:defRPr>
      </a:lvl7pPr>
      <a:lvl8pPr lvl="7" marL="3200400">
        <a:defRPr dirty="0" lang="en-US">
          <a:latin typeface="+mn-lt"/>
        </a:defRPr>
      </a:lvl8pPr>
      <a:lvl9pPr lvl="8" marL="3657600">
        <a:defRPr dirty="0" lang="en-US">
          <a:latin typeface="+mn-lt"/>
        </a:defRPr>
      </a:lvl9pPr>
    </p:bodyStyle>
    <p:otherStyle>
      <a:lvl1pPr lvl="0" marL="0">
        <a:defRPr dirty="0" lang="en-US" sz="1800">
          <a:latin typeface="+mn-lt"/>
        </a:defRPr>
      </a:lvl1pPr>
      <a:lvl2pPr lvl="1" marL="457200">
        <a:defRPr dirty="0" lang="en-US" sz="1800">
          <a:latin typeface="+mn-lt"/>
        </a:defRPr>
      </a:lvl2pPr>
      <a:lvl3pPr lvl="2" marL="914400">
        <a:defRPr dirty="0" lang="en-US" sz="1800">
          <a:latin typeface="+mn-lt"/>
        </a:defRPr>
      </a:lvl3pPr>
      <a:lvl4pPr lvl="3" marL="1371600">
        <a:defRPr dirty="0" lang="en-US" sz="1800">
          <a:latin typeface="+mn-lt"/>
        </a:defRPr>
      </a:lvl4pPr>
      <a:lvl5pPr lvl="4" marL="1828800">
        <a:defRPr dirty="0" lang="en-US" sz="1800">
          <a:latin typeface="+mn-lt"/>
        </a:defRPr>
      </a:lvl5pPr>
      <a:lvl6pPr lvl="5" marL="2286000">
        <a:defRPr dirty="0" lang="en-US" sz="1800">
          <a:latin typeface="+mn-lt"/>
        </a:defRPr>
      </a:lvl6pPr>
      <a:lvl7pPr lvl="6" marL="2743200">
        <a:defRPr dirty="0" lang="en-US" sz="1800">
          <a:latin typeface="+mn-lt"/>
        </a:defRPr>
      </a:lvl7pPr>
      <a:lvl8pPr lvl="7" marL="3200400">
        <a:defRPr dirty="0" lang="en-US" sz="1800">
          <a:latin typeface="+mn-lt"/>
        </a:defRPr>
      </a:lvl8pPr>
      <a:lvl9pPr lvl="8" marL="3657600">
        <a:defRPr dirty="0" lang="en-US" sz="1800">
          <a:latin typeface="+mn-lt"/>
        </a:defRPr>
      </a:lvl9pPr>
    </p:otherStyle>
  </p:txStyles>
</p:sldMaster>
</file>

<file path=ppt/slides/_rels/slide1.xml.rels><?xml version="1.0" encoding="UTF-8" standalone="no"?><Relationships xmlns="http://schemas.openxmlformats.org/package/2006/relationships"><Relationship Id="rId2" Target="../media/image2.png" Type="http://schemas.openxmlformats.org/officeDocument/2006/relationships/image"/><Relationship Id="rId3" Target="../media/image3.png" Type="http://schemas.openxmlformats.org/officeDocument/2006/relationships/image"/><Relationship Id="rId1" Target="../slideLayouts/slideLayout5.xml" Type="http://schemas.openxmlformats.org/officeDocument/2006/relationships/slideLayout"/><Relationship Id="rId4" Target="../notesSlides/notesSlide1.xml" Type="http://schemas.openxmlformats.org/officeDocument/2006/relationships/notesSlide"/></Relationships>
</file>

<file path=ppt/slides/_rels/slide2.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no"?><Relationships xmlns="http://schemas.openxmlformats.org/package/2006/relationships"><Relationship Id="rId2" Target="https://www.peoplelinkvc.com/products/video-conferencing-endpoints/android-endpoint/4k-huddle-pro-android/" TargetMode="External" Type="http://schemas.openxmlformats.org/officeDocument/2006/relationships/hyperlink"/><Relationship Id="rId1" Target="../slideLayouts/slideLayout4.xml" Type="http://schemas.openxmlformats.org/officeDocument/2006/relationships/slideLayout"/><Relationship Id="rId3" Target="../notesSlides/notesSlide4.xml" Type="http://schemas.openxmlformats.org/officeDocument/2006/relationships/notesSlide"/></Relationships>
</file>

<file path=ppt/slides/slide1.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1">
    <p:spTree>
      <p:nvGrpSpPr>
        <p:cNvPr id="1" name=""/>
        <p:cNvGrpSpPr/>
        <p:nvPr/>
      </p:nvGrpSpPr>
      <p:grpSpPr>
        <a:xfrm>
          <a:off x="0" y="0"/>
          <a:ext cx="0" cy="0"/>
          <a:chOff x="0" y="0"/>
          <a:chExt cx="0" cy="0"/>
        </a:xfrm>
      </p:grpSpPr>
      <p:pic>
        <p:nvPicPr>
          <p:cNvPr id="2" name="Picture 3">
            <a:extLst>
              <a:ext uri="{CDB0D98C-80B3-43CD-A65F-ECC5EE765363}">
                <a16:creationId xmlns:a16="http://schemas.microsoft.com/office/drawing/2010/main" id="{7B6B1C30-0360-4C4A-A8AB-B27C8242052B}"/>
              </a:ext>
            </a:extLst>
          </p:cNvPr>
          <p:cNvPicPr>
            <a:picLocks noChangeAspect="true"/>
          </p:cNvPicPr>
          <p:nvPr/>
        </p:nvPicPr>
        <p:blipFill>
          <a:blip r:embed="rId2"/>
          <a:srcRect b="31795" l="1923" r="1923" t="32180"/>
          <a:stretch>
            <a:fillRect/>
          </a:stretch>
        </p:blipFill>
        <p:spPr>
          <a:xfrm rot="0">
            <a:off x="0" y="698500"/>
            <a:ext cx="7620000" cy="2854960"/>
          </a:xfrm>
          <a:prstGeom prst="rect">
            <a:avLst/>
          </a:prstGeom>
          <a:noFill/>
        </p:spPr>
      </p:pic>
      <p:sp>
        <p:nvSpPr>
          <p:cNvPr id="3" name="Text Box 18">
            <a:extLst>
              <a:ext uri="{AA03D4D8-BDF0-486E-8E4C-6AB989961EE6}">
                <a16:creationId xmlns:a16="http://schemas.microsoft.com/office/drawing/2010/main" id="{845D4EFC-69C9-4316-A3D8-B937FBC4743C}"/>
              </a:ext>
            </a:extLst>
          </p:cNvPr>
          <p:cNvSpPr txBox="1"/>
          <p:nvPr/>
        </p:nvSpPr>
        <p:spPr>
          <a:xfrm rot="5400000">
            <a:off x="6713220" y="2662555"/>
            <a:ext cx="1334770" cy="245110"/>
          </a:xfrm>
          <a:prstGeom prst="rect">
            <a:avLst/>
          </a:prstGeom>
          <a:noFill/>
        </p:spPr>
        <p:txBody>
          <a:bodyPr anchor="t" rtlCol="0" wrap="square">
            <a:spAutoFit/>
          </a:bodyPr>
          <a:lstStyle/>
          <a:p>
            <a:pPr algn="ctr"/>
            <a:r>
              <a:rPr dirty="0" lang="en-US" sz="1000">
                <a:solidFill>
                  <a:schemeClr val="bg1"/>
                </a:solidFill>
              </a:rPr>
              <a:t>V 1.1 - 082024</a:t>
            </a:r>
            <a:endParaRPr dirty="0" lang="en-US" sz="1000">
              <a:solidFill>
                <a:schemeClr val="bg1"/>
              </a:solidFill>
            </a:endParaRPr>
          </a:p>
        </p:txBody>
      </p:sp>
      <p:sp>
        <p:nvSpPr>
          <p:cNvPr id="4" name="TextBox 19">
            <a:extLst>
              <a:ext uri="{45F6F902-738B-4F7B-9635-87B26FBED40F}">
                <a16:creationId xmlns:a16="http://schemas.microsoft.com/office/drawing/2010/main" id="{A57AE98B-B80C-45D2-AEE7-0E79E2608455}"/>
              </a:ext>
            </a:extLst>
          </p:cNvPr>
          <p:cNvSpPr txBox="1"/>
          <p:nvPr/>
        </p:nvSpPr>
        <p:spPr>
          <a:xfrm rot="0">
            <a:off x="4419600" y="3975100"/>
            <a:ext cx="2857500" cy="2606867"/>
          </a:xfrm>
          <a:prstGeom prst="rect">
            <a:avLst/>
          </a:prstGeom>
          <a:noFill/>
        </p:spPr>
        <p:txBody>
          <a:bodyPr rtlCol="0" wrap="square">
            <a:spAutoFit/>
          </a:bodyPr>
          <a:lstStyle/>
          <a:p>
            <a:pPr algn="just">
              <a:lnSpc>
                <a:spcPts val="1800"/>
              </a:lnSpc>
              <a:spcBef>
                <a:spcPts val="200"/>
              </a:spcBef>
              <a:spcAft>
                <a:spcPts val="200"/>
              </a:spcAft>
              <a:buSzPct val="90000"/>
            </a:pPr>
            <a:r>
              <a:rPr dirty="0" lang="en-US" sz="1000">
                <a:solidFill>
                  <a:schemeClr val="tx1">
                    <a:lumMod val="65000"/>
                    <a:lumOff val="35000"/>
                  </a:schemeClr>
                </a:solidFill>
                <a:latin typeface="Noto Sans"/>
              </a:rPr>
              <a:t>PeopleLink  4K Huddle Pro  </a:t>
            </a:r>
            <a:r>
              <a:rPr dirty="0" err="1" lang="en-US" sz="1000">
                <a:solidFill>
                  <a:schemeClr val="tx1">
                    <a:lumMod val="65000"/>
                    <a:lumOff val="35000"/>
                  </a:schemeClr>
                </a:solidFill>
                <a:latin typeface="Noto Sans"/>
              </a:rPr>
              <a:t>ePTZ</a:t>
            </a:r>
            <a:r>
              <a:rPr dirty="0" lang="en-US" sz="1000">
                <a:solidFill>
                  <a:schemeClr val="tx1">
                    <a:lumMod val="65000"/>
                    <a:lumOff val="35000"/>
                  </a:schemeClr>
                </a:solidFill>
                <a:latin typeface="Noto Sans"/>
              </a:rPr>
              <a:t> camera delivers high deﬁnition experience of video conference at an optimized bandwidth. Supports 4k@30fps with inbuilt stereo high gain microphones. It supports </a:t>
            </a:r>
            <a:r>
              <a:rPr dirty="0" err="1" lang="en-US" sz="1000">
                <a:solidFill>
                  <a:schemeClr val="tx1">
                    <a:lumMod val="65000"/>
                    <a:lumOff val="35000"/>
                  </a:schemeClr>
                </a:solidFill>
                <a:latin typeface="Noto Sans"/>
              </a:rPr>
              <a:t>ePTZ</a:t>
            </a:r>
            <a:r>
              <a:rPr dirty="0" lang="en-US" sz="1000">
                <a:solidFill>
                  <a:schemeClr val="tx1">
                    <a:lumMod val="65000"/>
                    <a:lumOff val="35000"/>
                  </a:schemeClr>
                </a:solidFill>
                <a:latin typeface="Noto Sans"/>
              </a:rPr>
              <a:t> ( pan, Tilt and Zoom), comes along with remote to control PTZ functionality. It comes with FOV of 84 degrees. The integrated compact design houses powerful 4K camera, microphone to host High definition video conference.</a:t>
            </a:r>
            <a:endParaRPr dirty="0" lang="en-US" sz="1000">
              <a:solidFill>
                <a:schemeClr val="tx1">
                  <a:lumMod val="65000"/>
                  <a:lumOff val="35000"/>
                </a:schemeClr>
              </a:solidFill>
              <a:latin typeface="Noto Sans"/>
            </a:endParaRPr>
          </a:p>
        </p:txBody>
      </p:sp>
      <p:sp>
        <p:nvSpPr>
          <p:cNvPr id="5" name="TextBox 19">
            <a:extLst>
              <a:ext uri="{CC8C8397-FFF7-4A72-9D37-66ED1F303152}">
                <a16:creationId xmlns:a16="http://schemas.microsoft.com/office/drawing/2010/main" id="{CF7DC98B-9230-4B54-B788-5EC5981D4909}"/>
              </a:ext>
            </a:extLst>
          </p:cNvPr>
          <p:cNvSpPr txBox="1"/>
          <p:nvPr/>
        </p:nvSpPr>
        <p:spPr>
          <a:xfrm rot="0">
            <a:off x="328295" y="6337300"/>
            <a:ext cx="2647315" cy="370840"/>
          </a:xfrm>
          <a:prstGeom prst="rect">
            <a:avLst/>
          </a:prstGeom>
          <a:noFill/>
        </p:spPr>
        <p:txBody>
          <a:bodyPr rtlCol="0" wrap="square">
            <a:spAutoFit/>
          </a:bodyPr>
          <a:lstStyle/>
          <a:p>
            <a:pPr algn="just">
              <a:lnSpc>
                <a:spcPct val="129000"/>
              </a:lnSpc>
              <a:spcBef>
                <a:spcPts val="400"/>
              </a:spcBef>
              <a:spcAft>
                <a:spcPts val="400"/>
              </a:spcAft>
              <a:buSzPct val="90000"/>
            </a:pPr>
            <a:r>
              <a:rPr b="1" dirty="0" lang="en-IN" sz="1400">
                <a:solidFill>
                  <a:schemeClr val="tx1">
                    <a:lumMod val="65000"/>
                    <a:lumOff val="35000"/>
                  </a:schemeClr>
                </a:solidFill>
                <a:latin typeface="Noto Sans"/>
              </a:rPr>
              <a:t>PRODUCT FEATURES</a:t>
            </a:r>
            <a:endParaRPr b="1" dirty="0" lang="en-IN" sz="1400">
              <a:solidFill>
                <a:schemeClr val="tx1">
                  <a:lumMod val="65000"/>
                  <a:lumOff val="35000"/>
                </a:schemeClr>
              </a:solidFill>
              <a:latin typeface="Noto Sans"/>
            </a:endParaRPr>
          </a:p>
        </p:txBody>
      </p:sp>
      <p:grpSp>
        <p:nvGrpSpPr>
          <p:cNvPr id="6" name="Group 31">
            <a:extLst>
              <a:ext uri="{CFE71288-1AE0-4736-ACC2-1A5D783E1DA4}">
                <a16:creationId xmlns:a16="http://schemas.microsoft.com/office/drawing/2010/main" id="{A98CC36A-8E95-41B8-8E0F-27BC220CF9E8}"/>
              </a:ext>
            </a:extLst>
          </p:cNvPr>
          <p:cNvGrpSpPr/>
          <p:nvPr/>
        </p:nvGrpSpPr>
        <p:grpSpPr>
          <a:xfrm rot="0">
            <a:off x="442595" y="6699250"/>
            <a:ext cx="1143000" cy="35560"/>
            <a:chOff x="7440" y="6150"/>
            <a:chExt cx="1800" cy="56"/>
          </a:xfrm>
        </p:grpSpPr>
        <p:cxnSp>
          <p:nvCxnSpPr>
            <p:cNvPr id="7" name="Straight Connector 29">
              <a:extLst>
                <a:ext uri="{456048AA-9395-4258-9F2D-74A3B6E82722}">
                  <a16:creationId xmlns:a16="http://schemas.microsoft.com/office/drawing/2010/main" id="{25851DE7-8523-41BF-B432-5C640D439BA5}"/>
                </a:ext>
              </a:extLst>
            </p:cNvPr>
            <p:cNvCxnSpPr/>
            <p:nvPr/>
          </p:nvCxnSpPr>
          <p:spPr>
            <a:xfrm flipH="true" rot="0">
              <a:off x="7864" y="6179"/>
              <a:ext cx="1376" cy="0"/>
            </a:xfrm>
            <a:prstGeom prst="line">
              <a:avLst/>
            </a:prstGeom>
            <a:ln w="9525">
              <a:solidFill>
                <a:schemeClr val="tx1">
                  <a:lumMod val="50000"/>
                  <a:lumOff val="50000"/>
                </a:schemeClr>
              </a:solidFill>
              <a:prstDash val="solid"/>
            </a:ln>
          </p:spPr>
          <p:style>
            <a:lnRef idx="2">
              <a:schemeClr val="accent1"/>
            </a:lnRef>
            <a:fillRef idx="0">
              <a:srgbClr val="ffffff"/>
            </a:fillRef>
            <a:effectRef idx="0">
              <a:schemeClr val="accent1"/>
            </a:effectRef>
            <a:fontRef idx="minor">
              <a:schemeClr val="tx1"/>
            </a:fontRef>
          </p:style>
        </p:cxnSp>
        <p:sp>
          <p:nvSpPr>
            <p:cNvPr id="8" name="Rounded Rectangle 28">
              <a:extLst>
                <a:ext uri="{FF229CE4-ACCB-4AB2-B22B-C92DDAEAC1C6}">
                  <a16:creationId xmlns:a16="http://schemas.microsoft.com/office/drawing/2010/main" id="{C79D6080-8A18-40DC-9E34-E8E8B8CCC944}"/>
                </a:ext>
              </a:extLst>
            </p:cNvPr>
            <p:cNvSpPr/>
            <p:nvPr/>
          </p:nvSpPr>
          <p:spPr>
            <a:xfrm rot="0">
              <a:off x="7440" y="6150"/>
              <a:ext cx="510" cy="57"/>
            </a:xfrm>
            <a:prstGeom prst="roundRect">
              <a:avLst>
                <a:gd fmla="val 50000" name="adj"/>
              </a:avLst>
            </a:prstGeom>
            <a:solidFill>
              <a:srgbClr val="07bee9"/>
            </a:solidFill>
            <a:ln>
              <a:noFill/>
            </a:ln>
            <a:effectLst/>
          </p:spPr>
          <p:style>
            <a:lnRef idx="2">
              <a:schemeClr val="accent1">
                <a:lumMod val="75000"/>
              </a:schemeClr>
            </a:lnRef>
            <a:fillRef idx="1">
              <a:schemeClr val="accent1"/>
            </a:fillRef>
            <a:effectRef idx="0">
              <a:schemeClr val="accent1"/>
            </a:effectRef>
            <a:fontRef idx="minor">
              <a:schemeClr val="lt1"/>
            </a:fontRef>
          </p:style>
          <p:txBody>
            <a:bodyPr anchor="ctr" rtlCol="0"/>
            <a:lstStyle/>
            <a:p>
              <a:pPr algn="ctr"/>
              <a:r>
                <a:rPr dirty="0" lang="en-US"/>
                <a:t/>
              </a:r>
              <a:endParaRPr dirty="0" lang="en-US"/>
            </a:p>
          </p:txBody>
        </p:sp>
      </p:grpSp>
      <p:sp>
        <p:nvSpPr>
          <p:cNvPr id="9" name="Rectangles 32">
            <a:extLst>
              <a:ext uri="{6B333714-44B9-4382-8F57-94C0889D7214}">
                <a16:creationId xmlns:a16="http://schemas.microsoft.com/office/drawing/2010/main" id="{77B39CD6-5B48-4D8C-BE1C-061376891005}"/>
              </a:ext>
            </a:extLst>
          </p:cNvPr>
          <p:cNvSpPr/>
          <p:nvPr/>
        </p:nvSpPr>
        <p:spPr>
          <a:xfrm rot="0">
            <a:off x="0" y="3812540"/>
            <a:ext cx="381000" cy="533400"/>
          </a:xfrm>
          <a:prstGeom prst="rect">
            <a:avLst/>
          </a:prstGeom>
          <a:solidFill>
            <a:srgbClr val="07bee9"/>
          </a:solidFill>
          <a:ln>
            <a:noFill/>
          </a:ln>
          <a:effectLst/>
        </p:spPr>
        <p:style>
          <a:lnRef idx="2">
            <a:schemeClr val="accent1">
              <a:lumMod val="75000"/>
            </a:schemeClr>
          </a:lnRef>
          <a:fillRef idx="1">
            <a:schemeClr val="accent1"/>
          </a:fillRef>
          <a:effectRef idx="0">
            <a:schemeClr val="accent1"/>
          </a:effectRef>
          <a:fontRef idx="minor">
            <a:schemeClr val="lt1"/>
          </a:fontRef>
        </p:style>
        <p:txBody>
          <a:bodyPr anchor="ctr" rtlCol="0"/>
          <a:lstStyle/>
          <a:p>
            <a:pPr algn="ctr"/>
            <a:r>
              <a:rPr dirty="0" lang="en-US"/>
              <a:t/>
            </a:r>
            <a:endParaRPr dirty="0" lang="en-US"/>
          </a:p>
        </p:txBody>
      </p:sp>
      <p:sp>
        <p:nvSpPr>
          <p:cNvPr id="10" name="TextBox 19">
            <a:extLst>
              <a:ext uri="{CF0585E9-2CED-4FF3-9EC1-918EF8D561AD}">
                <a16:creationId xmlns:a16="http://schemas.microsoft.com/office/drawing/2010/main" id="{82E2251D-E01A-4635-BBCE-0320C2ABC788}"/>
              </a:ext>
            </a:extLst>
          </p:cNvPr>
          <p:cNvSpPr txBox="1"/>
          <p:nvPr/>
        </p:nvSpPr>
        <p:spPr>
          <a:xfrm rot="0">
            <a:off x="381000" y="3884929"/>
            <a:ext cx="4013834" cy="471170"/>
          </a:xfrm>
          <a:prstGeom prst="rect">
            <a:avLst/>
          </a:prstGeom>
          <a:noFill/>
        </p:spPr>
        <p:txBody>
          <a:bodyPr rtlCol="0" wrap="square">
            <a:noAutofit/>
          </a:bodyPr>
          <a:lstStyle/>
          <a:p>
            <a:pPr>
              <a:lnSpc>
                <a:spcPct val="129000"/>
              </a:lnSpc>
              <a:spcBef>
                <a:spcPts val="400"/>
              </a:spcBef>
              <a:spcAft>
                <a:spcPts val="400"/>
              </a:spcAft>
              <a:buSzPct val="90000"/>
            </a:pPr>
            <a:r>
              <a:rPr b="1" dirty="0" lang="en-US" sz="1600">
                <a:solidFill>
                  <a:schemeClr val="tx1">
                    <a:lumMod val="65000"/>
                    <a:lumOff val="35000"/>
                  </a:schemeClr>
                </a:solidFill>
                <a:latin typeface="Noto Sans"/>
              </a:rPr>
              <a:t>PeopleLink 4K Huddle Pro</a:t>
            </a:r>
            <a:endParaRPr b="1" dirty="0" lang="en-US" sz="1600">
              <a:solidFill>
                <a:schemeClr val="tx1">
                  <a:lumMod val="65000"/>
                  <a:lumOff val="35000"/>
                </a:schemeClr>
              </a:solidFill>
              <a:latin typeface="Noto Sans"/>
            </a:endParaRPr>
          </a:p>
        </p:txBody>
      </p:sp>
      <p:sp>
        <p:nvSpPr>
          <p:cNvPr id="11" name="TextBox 19">
            <a:extLst>
              <a:ext uri="{3B21C561-CEC5-4DE5-9597-9157DCEFAB8F}">
                <a16:creationId xmlns:a16="http://schemas.microsoft.com/office/drawing/2010/main" id="{AB72E768-AFE4-4161-9EB3-6411ACA71AEB}"/>
              </a:ext>
            </a:extLst>
          </p:cNvPr>
          <p:cNvSpPr txBox="1"/>
          <p:nvPr/>
        </p:nvSpPr>
        <p:spPr>
          <a:xfrm rot="0">
            <a:off x="349934" y="6846089"/>
            <a:ext cx="7117666" cy="3148811"/>
          </a:xfrm>
          <a:prstGeom prst="rect">
            <a:avLst/>
          </a:prstGeom>
          <a:noFill/>
        </p:spPr>
        <p:txBody>
          <a:bodyPr rtlCol="0" wrap="square">
            <a:spAutoFit/>
          </a:bodyPr>
          <a:lstStyle/>
          <a:p>
            <a:pPr indent="-171450" marL="171450">
              <a:lnSpc>
                <a:spcPts val="1800"/>
              </a:lnSpc>
              <a:spcBef>
                <a:spcPts val="400"/>
              </a:spcBef>
              <a:spcAft>
                <a:spcPts val="400"/>
              </a:spcAft>
              <a:buSzPct val="135000"/>
              <a:buFont typeface="Arial"/>
              <a:buChar char="•"/>
            </a:pPr>
            <a:r>
              <a:rPr b="1" dirty="0" lang="en-US" sz="1200">
                <a:solidFill>
                  <a:srgbClr val="07bee9"/>
                </a:solidFill>
                <a:latin typeface="Noto Sans"/>
              </a:rPr>
              <a:t>All-in-one with delicate style</a:t>
            </a:r>
            <a:br>
              <a:rPr dirty="0" lang="en-US" sz="1100">
                <a:solidFill>
                  <a:schemeClr val="tx1">
                    <a:lumMod val="65000"/>
                    <a:lumOff val="35000"/>
                  </a:schemeClr>
                </a:solidFill>
                <a:latin typeface="Noto Sans"/>
              </a:rPr>
            </a:br>
            <a:r>
              <a:rPr dirty="0" lang="en-US" sz="1000">
                <a:solidFill>
                  <a:schemeClr val="tx1">
                    <a:lumMod val="65000"/>
                    <a:lumOff val="35000"/>
                  </a:schemeClr>
                </a:solidFill>
                <a:latin typeface="Noto Sans"/>
              </a:rPr>
              <a:t>Equipment set Camera + microphone + video terminal Function three-in-one, integrated design for a Single device, simple interface, convenient connection, easy to install, easy to deploy, easy to install.</a:t>
            </a:r>
          </a:p>
          <a:p>
            <a:pPr indent="-171450" marL="171450">
              <a:lnSpc>
                <a:spcPts val="1800"/>
              </a:lnSpc>
              <a:spcBef>
                <a:spcPts val="400"/>
              </a:spcBef>
              <a:spcAft>
                <a:spcPts val="400"/>
              </a:spcAft>
              <a:buSzPct val="135000"/>
              <a:buFont typeface="Arial"/>
              <a:buChar char="•"/>
            </a:pPr>
            <a:r>
              <a:rPr b="1" dirty="0" lang="en-US" sz="1200">
                <a:solidFill>
                  <a:srgbClr val="07bee9"/>
                </a:solidFill>
                <a:latin typeface="Noto Sans"/>
              </a:rPr>
              <a:t>High performance </a:t>
            </a:r>
            <a:br>
              <a:rPr dirty="0" lang="en-US" sz="1100">
                <a:solidFill>
                  <a:schemeClr val="tx1">
                    <a:lumMod val="65000"/>
                    <a:lumOff val="35000"/>
                  </a:schemeClr>
                </a:solidFill>
                <a:latin typeface="Noto Sans"/>
              </a:rPr>
            </a:br>
            <a:r>
              <a:rPr dirty="0" lang="en-US" sz="1000">
                <a:solidFill>
                  <a:schemeClr val="tx1">
                    <a:lumMod val="65000"/>
                    <a:lumOff val="35000"/>
                  </a:schemeClr>
                </a:solidFill>
                <a:latin typeface="Noto Sans"/>
              </a:rPr>
              <a:t>Base flagship SOC of MTK, 10 core CPU (4 x Cortex A53@1.4GHz + 4 x Cortex A53@1.85GHz + 2 x Cortex A72@2.3GHz), and provide the internal performance of sustained and dynamic.</a:t>
            </a:r>
          </a:p>
          <a:p>
            <a:pPr indent="-171450" marL="171450">
              <a:lnSpc>
                <a:spcPts val="1800"/>
              </a:lnSpc>
              <a:spcBef>
                <a:spcPts val="400"/>
              </a:spcBef>
              <a:spcAft>
                <a:spcPts val="400"/>
              </a:spcAft>
              <a:buSzPct val="135000"/>
              <a:buFont typeface="Arial"/>
              <a:buChar char="•"/>
            </a:pPr>
            <a:r>
              <a:rPr b="1" dirty="0" lang="en-US" sz="1200">
                <a:solidFill>
                  <a:srgbClr val="07bee9"/>
                </a:solidFill>
                <a:latin typeface="Noto Sans"/>
              </a:rPr>
              <a:t>Difference screen show on screen</a:t>
            </a:r>
            <a:br>
              <a:rPr dirty="0" lang="en-US" sz="1100">
                <a:solidFill>
                  <a:schemeClr val="tx1">
                    <a:lumMod val="65000"/>
                    <a:lumOff val="35000"/>
                  </a:schemeClr>
                </a:solidFill>
                <a:latin typeface="Noto Sans"/>
              </a:rPr>
            </a:br>
            <a:r>
              <a:rPr dirty="0" lang="en-US" sz="1000">
                <a:solidFill>
                  <a:schemeClr val="tx1">
                    <a:lumMod val="65000"/>
                    <a:lumOff val="35000"/>
                  </a:schemeClr>
                </a:solidFill>
                <a:latin typeface="Noto Sans"/>
              </a:rPr>
              <a:t>Built-in MALI T880-MP4 800MHz graphics processor, support dual HDMI output, can show two FHD video on the screen.</a:t>
            </a:r>
          </a:p>
          <a:p>
            <a:pPr indent="-171450" marL="171450">
              <a:lnSpc>
                <a:spcPts val="1800"/>
              </a:lnSpc>
              <a:spcBef>
                <a:spcPts val="400"/>
              </a:spcBef>
              <a:spcAft>
                <a:spcPts val="400"/>
              </a:spcAft>
              <a:buSzPct val="135000"/>
              <a:buFont typeface="Arial"/>
              <a:buChar char="•"/>
            </a:pPr>
            <a:r>
              <a:rPr b="1" dirty="0" lang="en-US" sz="1200">
                <a:solidFill>
                  <a:srgbClr val="07bee9"/>
                </a:solidFill>
                <a:latin typeface="Noto Sans"/>
              </a:rPr>
              <a:t>Ultra HD</a:t>
            </a:r>
            <a:br>
              <a:rPr dirty="0" lang="en-US" sz="1100">
                <a:solidFill>
                  <a:schemeClr val="tx1">
                    <a:lumMod val="65000"/>
                    <a:lumOff val="35000"/>
                  </a:schemeClr>
                </a:solidFill>
                <a:latin typeface="Noto Sans"/>
              </a:rPr>
            </a:br>
            <a:r>
              <a:rPr dirty="0" lang="en-US" sz="1000">
                <a:solidFill>
                  <a:schemeClr val="tx1">
                    <a:lumMod val="65000"/>
                    <a:lumOff val="35000"/>
                  </a:schemeClr>
                </a:solidFill>
                <a:latin typeface="Noto Sans"/>
              </a:rPr>
              <a:t>Support 4K ultra HD capture, ultra high resolution with ultra high resolution, and down compatible with 1080P, 720P and other resolutions.</a:t>
            </a:r>
            <a:endParaRPr dirty="0" lang="en-US" sz="1000">
              <a:solidFill>
                <a:schemeClr val="tx1">
                  <a:lumMod val="65000"/>
                  <a:lumOff val="35000"/>
                </a:schemeClr>
              </a:solidFill>
              <a:latin typeface="Noto Sans"/>
            </a:endParaRPr>
          </a:p>
        </p:txBody>
      </p:sp>
      <p:grpSp>
        <p:nvGrpSpPr>
          <p:cNvPr id="12" name="Group 18">
            <a:extLst>
              <a:ext uri="{91C040BB-4730-41E2-B999-694012FDC675}">
                <a16:creationId xmlns:a16="http://schemas.microsoft.com/office/drawing/2010/main" id="{9C996BC7-B350-4DC0-A74C-D79948F9AC30}"/>
              </a:ext>
            </a:extLst>
          </p:cNvPr>
          <p:cNvGrpSpPr/>
          <p:nvPr/>
        </p:nvGrpSpPr>
        <p:grpSpPr>
          <a:xfrm rot="0">
            <a:off x="321212" y="4782846"/>
            <a:ext cx="3974603" cy="1097253"/>
            <a:chOff x="2548" y="1260"/>
            <a:chExt cx="6752" cy="1864"/>
          </a:xfrm>
        </p:grpSpPr>
        <p:pic>
          <p:nvPicPr>
            <p:cNvPr descr="4K Huddle Pro-3" id="13" name="Picture 6">
              <a:extLst>
                <a:ext uri="{C8A12D33-724E-43C4-9200-255EF76880B5}">
                  <a16:creationId xmlns:a16="http://schemas.microsoft.com/office/drawing/2010/main" id="{47EF22FF-1591-41E8-BCFE-287CC38DFC47}"/>
                </a:ext>
              </a:extLst>
            </p:cNvPr>
            <p:cNvPicPr>
              <a:picLocks noChangeAspect="true"/>
            </p:cNvPicPr>
            <p:nvPr/>
          </p:nvPicPr>
          <p:blipFill>
            <a:blip r:embed="rId3"/>
            <a:srcRect b="25849" l="3098" r="4241" t="28682"/>
            <a:stretch>
              <a:fillRect/>
            </a:stretch>
          </p:blipFill>
          <p:spPr>
            <a:xfrm rot="0">
              <a:off x="2548" y="1260"/>
              <a:ext cx="6752" cy="1864"/>
            </a:xfrm>
            <a:prstGeom prst="rect">
              <a:avLst/>
            </a:prstGeom>
            <a:noFill/>
          </p:spPr>
        </p:pic>
        <p:sp>
          <p:nvSpPr>
            <p:cNvPr id="14" name="Text Box 8">
              <a:extLst>
                <a:ext uri="{1FDF83C8-2ADB-4C2C-94DA-13BCE45A3CAE}">
                  <a16:creationId xmlns:a16="http://schemas.microsoft.com/office/drawing/2010/main" id="{D4B30131-7052-480A-AD7C-BE0DF8DAE5EA}"/>
                </a:ext>
              </a:extLst>
            </p:cNvPr>
            <p:cNvSpPr txBox="1"/>
            <p:nvPr/>
          </p:nvSpPr>
          <p:spPr>
            <a:xfrm rot="0">
              <a:off x="5200" y="1380"/>
              <a:ext cx="1544" cy="482"/>
            </a:xfrm>
            <a:prstGeom prst="rect">
              <a:avLst/>
            </a:prstGeom>
            <a:noFill/>
          </p:spPr>
          <p:txBody>
            <a:bodyPr rtlCol="0" vert="horz" wrap="none">
              <a:spAutoFit/>
            </a:bodyPr>
            <a:lstStyle/>
            <a:p>
              <a:pPr/>
              <a:r>
                <a:rPr dirty="0" lang="en-US" sz="1400">
                  <a:solidFill>
                    <a:schemeClr val="bg1">
                      <a:lumMod val="65000"/>
                    </a:schemeClr>
                  </a:solidFill>
                  <a:latin typeface="Impact"/>
                </a:rPr>
                <a:t>PeopleLink</a:t>
              </a:r>
              <a:endParaRPr dirty="0" lang="en-US" sz="1400">
                <a:solidFill>
                  <a:schemeClr val="bg1">
                    <a:lumMod val="65000"/>
                  </a:schemeClr>
                </a:solidFill>
                <a:latin typeface="Impact"/>
              </a:endParaRPr>
            </a:p>
          </p:txBody>
        </p:sp>
      </p:grpSp>
    </p:spTree>
    <p:extLst>
      <p:ext uri="{D73A34C7-1BFC-4133-97C3-87C6D7D6098F}">
        <p14:creationId xmlns:p14="http://schemas.microsoft.com/office/powerpoint/2010/main" val="1726643242303"/>
      </p:ext>
    </p:extLst>
  </p:cSld>
  <p:clrMapOvr>
    <a:masterClrMapping/>
  </p:clrMapOvr>
  <p:transition spd="slow">
    <p:cover dir="d"/>
  </p:transition>
</p:sld>
</file>

<file path=ppt/slides/slide2.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2">
    <p:spTree>
      <p:nvGrpSpPr>
        <p:cNvPr id="1" name=""/>
        <p:cNvGrpSpPr/>
        <p:nvPr/>
      </p:nvGrpSpPr>
      <p:grpSpPr>
        <a:xfrm>
          <a:off x="0" y="0"/>
          <a:ext cx="0" cy="0"/>
          <a:chOff x="0" y="0"/>
          <a:chExt cx="0" cy="0"/>
        </a:xfrm>
      </p:grpSpPr>
      <p:sp>
        <p:nvSpPr>
          <p:cNvPr id="2" name="TextBox 19">
            <a:extLst>
              <a:ext uri="{0212AC75-5E08-472E-BD96-5A8D3CA661BF}">
                <a16:creationId xmlns:a16="http://schemas.microsoft.com/office/drawing/2010/main" id="{70BA3A7E-8FF3-4BE3-BEAD-9FBA9E38FAEE}"/>
              </a:ext>
            </a:extLst>
          </p:cNvPr>
          <p:cNvSpPr txBox="1"/>
          <p:nvPr/>
        </p:nvSpPr>
        <p:spPr>
          <a:xfrm rot="0">
            <a:off x="3657600" y="165099"/>
            <a:ext cx="3677285" cy="348750"/>
          </a:xfrm>
          <a:prstGeom prst="rect">
            <a:avLst/>
          </a:prstGeom>
          <a:noFill/>
        </p:spPr>
        <p:txBody>
          <a:bodyPr rtlCol="0" wrap="square">
            <a:spAutoFit/>
          </a:bodyPr>
          <a:lstStyle/>
          <a:p>
            <a:pPr algn="r">
              <a:lnSpc>
                <a:spcPct val="129000"/>
              </a:lnSpc>
              <a:spcBef>
                <a:spcPts val="400"/>
              </a:spcBef>
              <a:spcAft>
                <a:spcPts val="400"/>
              </a:spcAft>
              <a:buSzPct val="90000"/>
            </a:pPr>
            <a:r>
              <a:rPr b="1" dirty="0" lang="en-US" sz="1400">
                <a:solidFill>
                  <a:schemeClr val="tx1">
                    <a:lumMod val="65000"/>
                    <a:lumOff val="35000"/>
                  </a:schemeClr>
                </a:solidFill>
                <a:latin typeface="Noto Sans"/>
              </a:rPr>
              <a:t>PeopleLink 4K Huddle Pro</a:t>
            </a:r>
            <a:endParaRPr b="1" dirty="0" lang="en-US" sz="1400">
              <a:solidFill>
                <a:schemeClr val="tx1">
                  <a:lumMod val="65000"/>
                  <a:lumOff val="35000"/>
                </a:schemeClr>
              </a:solidFill>
              <a:latin typeface="Noto Sans"/>
            </a:endParaRPr>
          </a:p>
        </p:txBody>
      </p:sp>
      <p:sp>
        <p:nvSpPr>
          <p:cNvPr id="3" name="TextBox 19">
            <a:extLst>
              <a:ext uri="{64FECB73-3BC6-4CEB-AC76-4E1D80086494}">
                <a16:creationId xmlns:a16="http://schemas.microsoft.com/office/drawing/2010/main" id="{DEDE79C7-6497-4D96-8D69-7FBB6545E3DA}"/>
              </a:ext>
            </a:extLst>
          </p:cNvPr>
          <p:cNvSpPr txBox="1"/>
          <p:nvPr/>
        </p:nvSpPr>
        <p:spPr>
          <a:xfrm rot="0">
            <a:off x="311833" y="789082"/>
            <a:ext cx="7117666" cy="7056932"/>
          </a:xfrm>
          <a:prstGeom prst="rect">
            <a:avLst/>
          </a:prstGeom>
          <a:noFill/>
        </p:spPr>
        <p:txBody>
          <a:bodyPr rtlCol="0" wrap="square">
            <a:spAutoFit/>
          </a:bodyPr>
          <a:lstStyle/>
          <a:p>
            <a:pPr indent="-171450" marL="171450">
              <a:lnSpc>
                <a:spcPts val="1900"/>
              </a:lnSpc>
              <a:spcBef>
                <a:spcPts val="500"/>
              </a:spcBef>
              <a:spcAft>
                <a:spcPts val="500"/>
              </a:spcAft>
              <a:buSzPct val="135000"/>
              <a:buFont typeface="Arial"/>
              <a:buChar char="•"/>
            </a:pPr>
            <a:r>
              <a:rPr b="1" dirty="0" lang="en-US" sz="1200">
                <a:solidFill>
                  <a:srgbClr val="07bee9"/>
                </a:solidFill>
                <a:latin typeface="Noto Sans"/>
              </a:rPr>
              <a:t>AF lens</a:t>
            </a:r>
            <a:br>
              <a:rPr dirty="0" lang="en-US" sz="1100">
                <a:solidFill>
                  <a:schemeClr val="tx1">
                    <a:lumMod val="65000"/>
                    <a:lumOff val="35000"/>
                  </a:schemeClr>
                </a:solidFill>
                <a:latin typeface="Noto Sans"/>
              </a:rPr>
            </a:br>
            <a:r>
              <a:rPr dirty="0" lang="en-US" sz="1100">
                <a:solidFill>
                  <a:schemeClr val="tx1">
                    <a:lumMod val="65000"/>
                    <a:lumOff val="35000"/>
                  </a:schemeClr>
                </a:solidFill>
                <a:latin typeface="Noto Sans"/>
              </a:rPr>
              <a:t>Full custom autofocus orthoscopic lens for 4K module, optimization design needs of video conference, 4X Digital ZOOM with </a:t>
            </a:r>
            <a:r>
              <a:rPr dirty="0" err="1" lang="en-US" sz="1100">
                <a:solidFill>
                  <a:schemeClr val="tx1">
                    <a:lumMod val="65000"/>
                    <a:lumOff val="35000"/>
                  </a:schemeClr>
                </a:solidFill>
                <a:latin typeface="Noto Sans"/>
              </a:rPr>
              <a:t>ePTZ</a:t>
            </a:r>
            <a:r>
              <a:rPr dirty="0" lang="en-US" sz="1100">
                <a:solidFill>
                  <a:schemeClr val="tx1">
                    <a:lumMod val="65000"/>
                    <a:lumOff val="35000"/>
                  </a:schemeClr>
                </a:solidFill>
                <a:latin typeface="Noto Sans"/>
              </a:rPr>
              <a:t> Function  and wide field of view is as high as 84 °, small size, wide angle, thin and also has the things  around. At the same time, it supports </a:t>
            </a:r>
            <a:r>
              <a:rPr dirty="0" err="1" lang="en-US" sz="1100">
                <a:solidFill>
                  <a:schemeClr val="tx1">
                    <a:lumMod val="65000"/>
                    <a:lumOff val="35000"/>
                  </a:schemeClr>
                </a:solidFill>
                <a:latin typeface="Noto Sans"/>
              </a:rPr>
              <a:t>ePTZ</a:t>
            </a:r>
            <a:r>
              <a:rPr dirty="0" lang="en-US" sz="1100">
                <a:solidFill>
                  <a:schemeClr val="tx1">
                    <a:lumMod val="65000"/>
                    <a:lumOff val="35000"/>
                  </a:schemeClr>
                </a:solidFill>
                <a:latin typeface="Noto Sans"/>
              </a:rPr>
              <a:t>.        </a:t>
            </a:r>
          </a:p>
          <a:p>
            <a:pPr indent="-171450" marL="171450">
              <a:lnSpc>
                <a:spcPts val="1900"/>
              </a:lnSpc>
              <a:spcBef>
                <a:spcPts val="500"/>
              </a:spcBef>
              <a:spcAft>
                <a:spcPts val="500"/>
              </a:spcAft>
              <a:buSzPct val="135000"/>
              <a:buFont typeface="Arial"/>
              <a:buChar char="•"/>
            </a:pPr>
            <a:r>
              <a:rPr b="1" dirty="0" lang="en-US" sz="1200">
                <a:solidFill>
                  <a:srgbClr val="07bee9"/>
                </a:solidFill>
                <a:latin typeface="Noto Sans"/>
              </a:rPr>
              <a:t>Built-in microphone</a:t>
            </a:r>
            <a:br>
              <a:rPr dirty="0" lang="en-US" sz="1100">
                <a:solidFill>
                  <a:schemeClr val="tx1">
                    <a:lumMod val="65000"/>
                    <a:lumOff val="35000"/>
                  </a:schemeClr>
                </a:solidFill>
                <a:latin typeface="Noto Sans"/>
              </a:rPr>
            </a:br>
            <a:r>
              <a:rPr dirty="0" lang="en-US" sz="1100">
                <a:solidFill>
                  <a:schemeClr val="tx1">
                    <a:lumMod val="65000"/>
                    <a:lumOff val="35000"/>
                  </a:schemeClr>
                </a:solidFill>
                <a:latin typeface="Noto Sans"/>
              </a:rPr>
              <a:t>With built-in array microphone, around picked up angle, up to 6 meters away, with a unique noise suppression algorithm that makes your voice perfect and supports external microphones. </a:t>
            </a:r>
          </a:p>
          <a:p>
            <a:pPr indent="-171450" marL="171450">
              <a:lnSpc>
                <a:spcPts val="1900"/>
              </a:lnSpc>
              <a:spcBef>
                <a:spcPts val="500"/>
              </a:spcBef>
              <a:spcAft>
                <a:spcPts val="500"/>
              </a:spcAft>
              <a:buSzPct val="135000"/>
              <a:buFont typeface="Arial"/>
              <a:buChar char="•"/>
            </a:pPr>
            <a:r>
              <a:rPr b="1" dirty="0" lang="en-US" sz="1200">
                <a:solidFill>
                  <a:srgbClr val="07bee9"/>
                </a:solidFill>
                <a:latin typeface="Noto Sans"/>
              </a:rPr>
              <a:t>Embedded solution</a:t>
            </a:r>
            <a:br>
              <a:rPr dirty="0" lang="en-US" sz="1100">
                <a:solidFill>
                  <a:schemeClr val="tx1">
                    <a:lumMod val="65000"/>
                    <a:lumOff val="35000"/>
                  </a:schemeClr>
                </a:solidFill>
                <a:latin typeface="Noto Sans"/>
              </a:rPr>
            </a:br>
            <a:r>
              <a:rPr dirty="0" lang="en-US" sz="1100">
                <a:solidFill>
                  <a:schemeClr val="tx1">
                    <a:lumMod val="65000"/>
                    <a:lumOff val="35000"/>
                  </a:schemeClr>
                </a:solidFill>
                <a:latin typeface="Noto Sans"/>
              </a:rPr>
              <a:t>Embedded hardware solutions, high efficiency, low latency.</a:t>
            </a:r>
          </a:p>
          <a:p>
            <a:pPr indent="-171450" marL="171450">
              <a:lnSpc>
                <a:spcPts val="1900"/>
              </a:lnSpc>
              <a:spcBef>
                <a:spcPts val="500"/>
              </a:spcBef>
              <a:spcAft>
                <a:spcPts val="500"/>
              </a:spcAft>
              <a:buSzPct val="135000"/>
              <a:buFont typeface="Arial"/>
              <a:buChar char="•"/>
            </a:pPr>
            <a:r>
              <a:rPr b="1" dirty="0" lang="en-US" sz="1200">
                <a:solidFill>
                  <a:srgbClr val="07bee9"/>
                </a:solidFill>
                <a:latin typeface="Noto Sans"/>
              </a:rPr>
              <a:t>A native Android ecosystem</a:t>
            </a:r>
            <a:br>
              <a:rPr dirty="0" lang="en-US" sz="1100">
                <a:solidFill>
                  <a:schemeClr val="tx1">
                    <a:lumMod val="65000"/>
                    <a:lumOff val="35000"/>
                  </a:schemeClr>
                </a:solidFill>
                <a:latin typeface="Noto Sans"/>
              </a:rPr>
            </a:br>
            <a:r>
              <a:rPr dirty="0" lang="en-US" sz="1100">
                <a:solidFill>
                  <a:schemeClr val="tx1">
                    <a:lumMod val="65000"/>
                    <a:lumOff val="35000"/>
                  </a:schemeClr>
                </a:solidFill>
                <a:latin typeface="Noto Sans"/>
              </a:rPr>
              <a:t>Full native android operating system version 6.0, can be seamlessly ported to the android video conference application, designed for customers who need to tailor their business, and the combination of soft and hard can be achieved.</a:t>
            </a:r>
          </a:p>
          <a:p>
            <a:pPr indent="-171450" marL="171450">
              <a:lnSpc>
                <a:spcPts val="1900"/>
              </a:lnSpc>
              <a:spcBef>
                <a:spcPts val="500"/>
              </a:spcBef>
              <a:spcAft>
                <a:spcPts val="500"/>
              </a:spcAft>
              <a:buSzPct val="135000"/>
              <a:buFont typeface="Arial"/>
              <a:buChar char="•"/>
            </a:pPr>
            <a:r>
              <a:rPr b="1" dirty="0" lang="en-US" sz="1200">
                <a:solidFill>
                  <a:srgbClr val="07bee9"/>
                </a:solidFill>
                <a:latin typeface="Noto Sans"/>
              </a:rPr>
              <a:t>Wi-Fi support</a:t>
            </a:r>
            <a:br>
              <a:rPr dirty="0" lang="en-US" sz="1100">
                <a:solidFill>
                  <a:schemeClr val="tx1">
                    <a:lumMod val="65000"/>
                    <a:lumOff val="35000"/>
                  </a:schemeClr>
                </a:solidFill>
                <a:latin typeface="Noto Sans"/>
              </a:rPr>
            </a:br>
            <a:r>
              <a:rPr dirty="0" lang="en-US" sz="1100">
                <a:solidFill>
                  <a:schemeClr val="tx1">
                    <a:lumMod val="65000"/>
                    <a:lumOff val="35000"/>
                  </a:schemeClr>
                </a:solidFill>
                <a:latin typeface="Noto Sans"/>
              </a:rPr>
              <a:t>Built-in Wi-Fi module for optional, access networks by wireless, wiring simple, flexible and convenient.</a:t>
            </a:r>
          </a:p>
          <a:p>
            <a:pPr indent="-171450" marL="171450">
              <a:lnSpc>
                <a:spcPts val="1900"/>
              </a:lnSpc>
              <a:spcBef>
                <a:spcPts val="500"/>
              </a:spcBef>
              <a:spcAft>
                <a:spcPts val="500"/>
              </a:spcAft>
              <a:buSzPct val="135000"/>
              <a:buFont typeface="Arial"/>
              <a:buChar char="•"/>
            </a:pPr>
            <a:r>
              <a:rPr b="1" dirty="0" lang="en-US" sz="1200">
                <a:solidFill>
                  <a:srgbClr val="07bee9"/>
                </a:solidFill>
                <a:latin typeface="Noto Sans"/>
              </a:rPr>
              <a:t>Privacy protection</a:t>
            </a:r>
            <a:br>
              <a:rPr dirty="0" lang="en-US" sz="1100">
                <a:solidFill>
                  <a:schemeClr val="tx1">
                    <a:lumMod val="65000"/>
                    <a:lumOff val="35000"/>
                  </a:schemeClr>
                </a:solidFill>
                <a:latin typeface="Noto Sans"/>
              </a:rPr>
            </a:br>
            <a:r>
              <a:rPr dirty="0" lang="en-US" sz="1100">
                <a:solidFill>
                  <a:schemeClr val="tx1">
                    <a:lumMod val="65000"/>
                    <a:lumOff val="35000"/>
                  </a:schemeClr>
                </a:solidFill>
                <a:latin typeface="Noto Sans"/>
              </a:rPr>
              <a:t>The terminal device has a privacy protection function that can open or obscure the camera separately. After the lens is blocked, the device enters standby mode.</a:t>
            </a:r>
          </a:p>
          <a:p>
            <a:pPr indent="-171450" marL="171450">
              <a:lnSpc>
                <a:spcPts val="1900"/>
              </a:lnSpc>
              <a:spcBef>
                <a:spcPts val="500"/>
              </a:spcBef>
              <a:spcAft>
                <a:spcPts val="500"/>
              </a:spcAft>
              <a:buSzPct val="135000"/>
              <a:buFont typeface="Arial"/>
              <a:buChar char="•"/>
            </a:pPr>
            <a:r>
              <a:rPr b="1" dirty="0" lang="en-US" sz="1200">
                <a:solidFill>
                  <a:srgbClr val="07bee9"/>
                </a:solidFill>
                <a:latin typeface="Noto Sans"/>
              </a:rPr>
              <a:t>Liquid cooling</a:t>
            </a:r>
            <a:br>
              <a:rPr dirty="0" lang="en-US" sz="1100">
                <a:solidFill>
                  <a:schemeClr val="tx1">
                    <a:lumMod val="65000"/>
                    <a:lumOff val="35000"/>
                  </a:schemeClr>
                </a:solidFill>
                <a:latin typeface="Noto Sans"/>
              </a:rPr>
            </a:br>
            <a:r>
              <a:rPr dirty="0" lang="en-US" sz="1100">
                <a:solidFill>
                  <a:schemeClr val="tx1">
                    <a:lumMod val="65000"/>
                    <a:lumOff val="35000"/>
                  </a:schemeClr>
                </a:solidFill>
                <a:latin typeface="Noto Sans"/>
              </a:rPr>
              <a:t>The device is specially optimized on the heat dissipation. Through the three-dimensional heat dissipation, the heat dissipated by the CPU can be evenly distributed to the entire surface of the casing to avoid heat.</a:t>
            </a:r>
          </a:p>
          <a:p>
            <a:pPr indent="-171450" marL="171450">
              <a:lnSpc>
                <a:spcPts val="1900"/>
              </a:lnSpc>
              <a:spcBef>
                <a:spcPts val="500"/>
              </a:spcBef>
              <a:spcAft>
                <a:spcPts val="500"/>
              </a:spcAft>
              <a:buSzPct val="135000"/>
              <a:buFont typeface="Arial"/>
              <a:buChar char="•"/>
            </a:pPr>
            <a:r>
              <a:rPr b="1" dirty="0" lang="en-US" sz="1200">
                <a:solidFill>
                  <a:srgbClr val="07bee9"/>
                </a:solidFill>
                <a:latin typeface="Noto Sans"/>
              </a:rPr>
              <a:t>Professional card interface</a:t>
            </a:r>
            <a:br>
              <a:rPr dirty="0" lang="en-US" sz="1100">
                <a:solidFill>
                  <a:schemeClr val="tx1">
                    <a:lumMod val="65000"/>
                    <a:lumOff val="35000"/>
                  </a:schemeClr>
                </a:solidFill>
                <a:latin typeface="Noto Sans"/>
              </a:rPr>
            </a:br>
            <a:r>
              <a:rPr dirty="0" lang="en-US" sz="1100">
                <a:solidFill>
                  <a:schemeClr val="tx1">
                    <a:lumMod val="65000"/>
                    <a:lumOff val="35000"/>
                  </a:schemeClr>
                </a:solidFill>
                <a:latin typeface="Noto Sans"/>
              </a:rPr>
              <a:t>The MIC in and line in feature a professional snap-on interface with a spring-locking device for reliable connection and not easy to pull-out.</a:t>
            </a:r>
            <a:endParaRPr dirty="0" lang="en-US" sz="1100">
              <a:solidFill>
                <a:schemeClr val="tx1">
                  <a:lumMod val="65000"/>
                  <a:lumOff val="35000"/>
                </a:schemeClr>
              </a:solidFill>
              <a:latin typeface="Noto Sans"/>
            </a:endParaRPr>
          </a:p>
        </p:txBody>
      </p:sp>
      <p:sp>
        <p:nvSpPr>
          <p:cNvPr id="4" name="TextBox 6">
            <a:extLst>
              <a:ext uri="{6BDE3DB0-C823-4582-93DA-0958AEAA8015}">
                <a16:creationId xmlns:a16="http://schemas.microsoft.com/office/drawing/2010/main" id="{11E55693-EE23-45E7-9370-86F28C8BC4FA}"/>
              </a:ext>
            </a:extLst>
          </p:cNvPr>
          <p:cNvSpPr txBox="1"/>
          <p:nvPr/>
        </p:nvSpPr>
        <p:spPr>
          <a:xfrm rot="0">
            <a:off x="457200" y="7874356"/>
            <a:ext cx="2822575" cy="368300"/>
          </a:xfrm>
          <a:prstGeom prst="rect">
            <a:avLst/>
          </a:prstGeom>
          <a:noFill/>
        </p:spPr>
        <p:txBody>
          <a:bodyPr lIns="0" rtlCol="0" wrap="none">
            <a:spAutoFit/>
          </a:bodyPr>
          <a:lstStyle/>
          <a:p>
            <a:pPr algn="l"/>
            <a:r>
              <a:rPr b="1" dirty="0" lang="en-IN">
                <a:solidFill>
                  <a:schemeClr val="tx1">
                    <a:lumMod val="65000"/>
                    <a:lumOff val="35000"/>
                  </a:schemeClr>
                </a:solidFill>
                <a:latin typeface="Noto Sans"/>
              </a:rPr>
              <a:t>Technical Specifications:</a:t>
            </a:r>
            <a:endParaRPr b="1" dirty="0" lang="en-IN">
              <a:solidFill>
                <a:schemeClr val="tx1">
                  <a:lumMod val="65000"/>
                  <a:lumOff val="35000"/>
                </a:schemeClr>
              </a:solidFill>
              <a:latin typeface="Noto Sans"/>
            </a:endParaRPr>
          </a:p>
        </p:txBody>
      </p:sp>
      <p:grpSp>
        <p:nvGrpSpPr>
          <p:cNvPr id="5" name="Group 12">
            <a:extLst>
              <a:ext uri="{3AF066C8-790B-4CF5-9DC4-B0ED0A9F1DB7}">
                <a16:creationId xmlns:a16="http://schemas.microsoft.com/office/drawing/2010/main" id="{C83D5A50-C38F-456A-AB6A-6C6B6B7DBA0A}"/>
              </a:ext>
            </a:extLst>
          </p:cNvPr>
          <p:cNvGrpSpPr/>
          <p:nvPr/>
        </p:nvGrpSpPr>
        <p:grpSpPr>
          <a:xfrm rot="0">
            <a:off x="463595" y="8273804"/>
            <a:ext cx="1143000" cy="35560"/>
            <a:chOff x="7440" y="6150"/>
            <a:chExt cx="1800" cy="56"/>
          </a:xfrm>
        </p:grpSpPr>
        <p:cxnSp>
          <p:nvCxnSpPr>
            <p:cNvPr id="6" name="Straight Connector 13">
              <a:extLst>
                <a:ext uri="{3AE5059E-A996-400D-8522-E712E496A014}">
                  <a16:creationId xmlns:a16="http://schemas.microsoft.com/office/drawing/2010/main" id="{45D0F3D5-920B-4491-838A-E66B6D6D9870}"/>
                </a:ext>
              </a:extLst>
            </p:cNvPr>
            <p:cNvCxnSpPr/>
            <p:nvPr/>
          </p:nvCxnSpPr>
          <p:spPr>
            <a:xfrm flipH="true" rot="0">
              <a:off x="7864" y="6179"/>
              <a:ext cx="1376" cy="0"/>
            </a:xfrm>
            <a:prstGeom prst="line">
              <a:avLst/>
            </a:prstGeom>
            <a:ln w="9525">
              <a:solidFill>
                <a:schemeClr val="tx1">
                  <a:lumMod val="50000"/>
                  <a:lumOff val="50000"/>
                </a:schemeClr>
              </a:solidFill>
              <a:prstDash val="solid"/>
            </a:ln>
          </p:spPr>
          <p:style>
            <a:lnRef idx="2">
              <a:schemeClr val="accent1"/>
            </a:lnRef>
            <a:fillRef idx="0">
              <a:srgbClr val="ffffff"/>
            </a:fillRef>
            <a:effectRef idx="0">
              <a:schemeClr val="accent1"/>
            </a:effectRef>
            <a:fontRef idx="minor">
              <a:schemeClr val="tx1"/>
            </a:fontRef>
          </p:style>
        </p:cxnSp>
        <p:sp>
          <p:nvSpPr>
            <p:cNvPr id="7" name="Rounded Rectangle 14">
              <a:extLst>
                <a:ext uri="{AF05D090-E361-49A4-8EDB-73109BE35A92}">
                  <a16:creationId xmlns:a16="http://schemas.microsoft.com/office/drawing/2010/main" id="{38F6552A-0B5B-4F2F-9A99-BAD07A629E97}"/>
                </a:ext>
              </a:extLst>
            </p:cNvPr>
            <p:cNvSpPr/>
            <p:nvPr/>
          </p:nvSpPr>
          <p:spPr>
            <a:xfrm rot="0">
              <a:off x="7440" y="6150"/>
              <a:ext cx="510" cy="57"/>
            </a:xfrm>
            <a:prstGeom prst="roundRect">
              <a:avLst>
                <a:gd fmla="val 50000" name="adj"/>
              </a:avLst>
            </a:prstGeom>
            <a:solidFill>
              <a:srgbClr val="07bee9"/>
            </a:solidFill>
            <a:ln>
              <a:noFill/>
            </a:ln>
            <a:effectLst/>
          </p:spPr>
          <p:style>
            <a:lnRef idx="2">
              <a:schemeClr val="accent1">
                <a:lumMod val="75000"/>
              </a:schemeClr>
            </a:lnRef>
            <a:fillRef idx="1">
              <a:schemeClr val="accent1"/>
            </a:fillRef>
            <a:effectRef idx="0">
              <a:schemeClr val="accent1"/>
            </a:effectRef>
            <a:fontRef idx="minor">
              <a:schemeClr val="lt1"/>
            </a:fontRef>
          </p:style>
          <p:txBody>
            <a:bodyPr anchor="ctr" rtlCol="0"/>
            <a:lstStyle/>
            <a:p>
              <a:pPr algn="ctr"/>
              <a:r>
                <a:rPr dirty="0" lang="en-US"/>
                <a:t/>
              </a:r>
              <a:endParaRPr dirty="0" lang="en-US"/>
            </a:p>
          </p:txBody>
        </p:sp>
      </p:grpSp>
      <p:sp>
        <p:nvSpPr>
          <p:cNvPr id="8" name="TextBox 7">
            <a:extLst>
              <a:ext uri="{FFA5D1B7-2630-4AA2-BC1D-A1CD86F80BD0}">
                <a16:creationId xmlns:a16="http://schemas.microsoft.com/office/drawing/2010/main" id="{B2F4F404-9A48-4395-BCE7-BB25224905C3}"/>
              </a:ext>
            </a:extLst>
          </p:cNvPr>
          <p:cNvSpPr txBox="1">
            <a:spLocks noChangeArrowheads="true"/>
          </p:cNvSpPr>
          <p:nvPr/>
        </p:nvSpPr>
        <p:spPr>
          <a:xfrm rot="0">
            <a:off x="457201" y="8394700"/>
            <a:ext cx="3657599" cy="1251881"/>
          </a:xfrm>
          <a:prstGeom prst="rect">
            <a:avLst/>
          </a:prstGeom>
          <a:noFill/>
          <a:ln>
            <a:noFill/>
          </a:ln>
        </p:spPr>
        <p:txBody>
          <a:bodyPr bIns="0" lIns="0" rIns="0" rtlCol="0" tIns="0" wrap="square">
            <a:spAutoFit/>
          </a:bodyPr>
          <a:lstStyle>
            <a:lvl1pPr lvl="0" marL="23813">
              <a:defRPr dirty="0" lang="en-US">
                <a:solidFill>
                  <a:schemeClr val="tx1"/>
                </a:solidFill>
                <a:latin typeface="Arial"/>
              </a:defRPr>
            </a:lvl1pPr>
            <a:lvl2pPr indent="-285750" lvl="1" marL="742950">
              <a:defRPr dirty="0" lang="en-US">
                <a:solidFill>
                  <a:schemeClr val="tx1"/>
                </a:solidFill>
                <a:latin typeface="Arial"/>
              </a:defRPr>
            </a:lvl2pPr>
            <a:lvl3pPr indent="-228600" lvl="2" marL="1143000">
              <a:defRPr dirty="0" lang="en-US">
                <a:solidFill>
                  <a:schemeClr val="tx1"/>
                </a:solidFill>
                <a:latin typeface="Arial"/>
              </a:defRPr>
            </a:lvl3pPr>
            <a:lvl4pPr indent="-228600" lvl="3" marL="1600200">
              <a:defRPr dirty="0" lang="en-US">
                <a:solidFill>
                  <a:schemeClr val="tx1"/>
                </a:solidFill>
                <a:latin typeface="Arial"/>
              </a:defRPr>
            </a:lvl4pPr>
            <a:lvl5pPr indent="-228600" lvl="4" marL="2057400">
              <a:defRPr dirty="0" lang="en-US">
                <a:solidFill>
                  <a:schemeClr val="tx1"/>
                </a:solidFill>
                <a:latin typeface="Arial"/>
              </a:defRPr>
            </a:lvl5pPr>
            <a:lvl6pPr indent="-228600" lvl="5" marL="2514600">
              <a:spcBef>
                <a:spcPct val="0"/>
              </a:spcBef>
              <a:spcAft>
                <a:spcPct val="0"/>
              </a:spcAft>
              <a:defRPr dirty="0" lang="en-US">
                <a:solidFill>
                  <a:schemeClr val="tx1"/>
                </a:solidFill>
                <a:latin typeface="Arial"/>
              </a:defRPr>
            </a:lvl6pPr>
            <a:lvl7pPr indent="-228600" lvl="6" marL="2971800">
              <a:spcBef>
                <a:spcPct val="0"/>
              </a:spcBef>
              <a:spcAft>
                <a:spcPct val="0"/>
              </a:spcAft>
              <a:defRPr dirty="0" lang="en-US">
                <a:solidFill>
                  <a:schemeClr val="tx1"/>
                </a:solidFill>
                <a:latin typeface="Arial"/>
              </a:defRPr>
            </a:lvl7pPr>
            <a:lvl8pPr indent="-228600" lvl="7" marL="3429000">
              <a:spcBef>
                <a:spcPct val="0"/>
              </a:spcBef>
              <a:spcAft>
                <a:spcPct val="0"/>
              </a:spcAft>
              <a:defRPr dirty="0" lang="en-US">
                <a:solidFill>
                  <a:schemeClr val="tx1"/>
                </a:solidFill>
                <a:latin typeface="Arial"/>
              </a:defRPr>
            </a:lvl8pPr>
            <a:lvl9pPr indent="-228600" lvl="8" marL="3886200">
              <a:spcBef>
                <a:spcPct val="0"/>
              </a:spcBef>
              <a:spcAft>
                <a:spcPct val="0"/>
              </a:spcAft>
              <a:defRPr dirty="0" lang="en-US">
                <a:solidFill>
                  <a:schemeClr val="tx1"/>
                </a:solidFill>
                <a:latin typeface="Arial"/>
              </a:defRPr>
            </a:lvl9pPr>
          </a:lstStyle>
          <a:p>
            <a:pPr algn="l" indent="0">
              <a:lnSpc>
                <a:spcPct val="160000"/>
              </a:lnSpc>
              <a:buNone/>
            </a:pPr>
            <a:r>
              <a:rPr b="1" dirty="0" lang="en-US" sz="1200">
                <a:solidFill>
                  <a:srgbClr val="07bee9"/>
                </a:solidFill>
                <a:latin typeface="Open Sans"/>
              </a:rPr>
              <a:t>Specifications :</a:t>
            </a:r>
          </a:p>
          <a:p>
            <a:pPr algn="l" indent="0">
              <a:lnSpc>
                <a:spcPct val="160000"/>
              </a:lnSpc>
              <a:buNone/>
            </a:pPr>
            <a:r>
              <a:rPr b="1" dirty="0" lang="en-US" sz="1000">
                <a:solidFill>
                  <a:schemeClr val="tx1">
                    <a:lumMod val="50000"/>
                    <a:lumOff val="50000"/>
                  </a:schemeClr>
                </a:solidFill>
                <a:latin typeface="Open Sans"/>
              </a:rPr>
              <a:t>Operate System : </a:t>
            </a:r>
            <a:r>
              <a:rPr b="0" dirty="0" lang="en-US" sz="1000">
                <a:solidFill>
                  <a:schemeClr val="tx1">
                    <a:lumMod val="50000"/>
                    <a:lumOff val="50000"/>
                  </a:schemeClr>
                </a:solidFill>
                <a:latin typeface="Open Sans"/>
              </a:rPr>
              <a:t>Android 6.0 </a:t>
            </a:r>
            <a:r>
              <a:rPr b="1" dirty="0" lang="en-US" sz="1000">
                <a:solidFill>
                  <a:schemeClr val="tx1">
                    <a:lumMod val="50000"/>
                    <a:lumOff val="50000"/>
                  </a:schemeClr>
                </a:solidFill>
                <a:latin typeface="Open Sans"/>
              </a:rPr>
              <a:t>*</a:t>
            </a:r>
            <a:r>
              <a:rPr b="0" dirty="0" lang="en-US" sz="1000">
                <a:solidFill>
                  <a:schemeClr val="tx1">
                    <a:lumMod val="50000"/>
                    <a:lumOff val="50000"/>
                  </a:schemeClr>
                </a:solidFill>
                <a:latin typeface="Open Sans"/>
              </a:rPr>
              <a:t>H.323/SIP</a:t>
            </a:r>
          </a:p>
          <a:p>
            <a:pPr algn="l" indent="0">
              <a:lnSpc>
                <a:spcPct val="160000"/>
              </a:lnSpc>
              <a:buNone/>
            </a:pPr>
            <a:r>
              <a:rPr b="1" dirty="0" lang="en-US" sz="1000">
                <a:solidFill>
                  <a:schemeClr val="tx1">
                    <a:lumMod val="50000"/>
                    <a:lumOff val="50000"/>
                  </a:schemeClr>
                </a:solidFill>
                <a:latin typeface="Open Sans"/>
              </a:rPr>
              <a:t>CPU : </a:t>
            </a:r>
            <a:r>
              <a:rPr b="0" dirty="0" lang="en-US" sz="1000">
                <a:solidFill>
                  <a:schemeClr val="tx1">
                    <a:lumMod val="50000"/>
                    <a:lumOff val="50000"/>
                  </a:schemeClr>
                </a:solidFill>
                <a:latin typeface="Open Sans"/>
              </a:rPr>
              <a:t>(MTK) Helio X20</a:t>
            </a:r>
            <a:r>
              <a:rPr b="0" dirty="0" lang="zh-CN" sz="1000">
                <a:solidFill>
                  <a:schemeClr val="tx1">
                    <a:lumMod val="50000"/>
                    <a:lumOff val="50000"/>
                  </a:schemeClr>
                </a:solidFill>
                <a:latin typeface="Open Sans"/>
              </a:rPr>
              <a:t>，</a:t>
            </a:r>
            <a:r>
              <a:rPr b="0" dirty="0" lang="en-US" sz="1000">
                <a:solidFill>
                  <a:schemeClr val="tx1">
                    <a:lumMod val="50000"/>
                    <a:lumOff val="50000"/>
                  </a:schemeClr>
                </a:solidFill>
                <a:latin typeface="Open Sans"/>
              </a:rPr>
              <a:t>Base</a:t>
            </a:r>
            <a:r>
              <a:rPr b="0" dirty="0" lang="en-US" sz="1000">
                <a:solidFill>
                  <a:schemeClr val="tx1">
                    <a:lumMod val="50000"/>
                    <a:lumOff val="50000"/>
                  </a:schemeClr>
                </a:solidFill>
                <a:latin typeface="Open Sans"/>
              </a:rPr>
              <a:t> on 64bit, </a:t>
            </a:r>
            <a:br>
              <a:rPr b="0" dirty="0" lang="en-US" sz="1000">
                <a:solidFill>
                  <a:schemeClr val="tx1">
                    <a:lumMod val="50000"/>
                    <a:lumOff val="50000"/>
                  </a:schemeClr>
                </a:solidFill>
                <a:latin typeface="Open Sans"/>
              </a:rPr>
            </a:br>
            <a:r>
              <a:rPr b="1" dirty="0" lang="en-US" sz="1000">
                <a:solidFill>
                  <a:schemeClr val="tx1">
                    <a:lumMod val="50000"/>
                    <a:lumOff val="50000"/>
                  </a:schemeClr>
                </a:solidFill>
                <a:latin typeface="Open Sans"/>
              </a:rPr>
              <a:t>10 </a:t>
            </a:r>
            <a:r>
              <a:rPr b="1" dirty="0" lang="en-US" sz="1000">
                <a:solidFill>
                  <a:schemeClr val="tx1">
                    <a:lumMod val="50000"/>
                    <a:lumOff val="50000"/>
                  </a:schemeClr>
                </a:solidFill>
                <a:latin typeface="Open Sans"/>
              </a:rPr>
              <a:t>cores</a:t>
            </a:r>
            <a:r>
              <a:rPr b="1" dirty="0" lang="zh-CN" sz="1000">
                <a:solidFill>
                  <a:schemeClr val="tx1">
                    <a:lumMod val="50000"/>
                    <a:lumOff val="50000"/>
                  </a:schemeClr>
                </a:solidFill>
                <a:latin typeface="Open Sans"/>
              </a:rPr>
              <a:t>：</a:t>
            </a:r>
            <a:r>
              <a:rPr b="0" dirty="0" lang="en-US" sz="1000">
                <a:solidFill>
                  <a:schemeClr val="tx1">
                    <a:lumMod val="50000"/>
                    <a:lumOff val="50000"/>
                  </a:schemeClr>
                </a:solidFill>
                <a:latin typeface="Open Sans"/>
              </a:rPr>
              <a:t>2 x 2.3GHz</a:t>
            </a:r>
            <a:r>
              <a:rPr b="0" dirty="0" lang="en-US" sz="1000">
                <a:solidFill>
                  <a:schemeClr val="tx1">
                    <a:lumMod val="50000"/>
                    <a:lumOff val="50000"/>
                  </a:schemeClr>
                </a:solidFill>
                <a:latin typeface="Open Sans"/>
              </a:rPr>
              <a:t> @ </a:t>
            </a:r>
            <a:r>
              <a:rPr b="0" dirty="0" lang="en-US" sz="1000">
                <a:solidFill>
                  <a:schemeClr val="tx1">
                    <a:lumMod val="50000"/>
                    <a:lumOff val="50000"/>
                  </a:schemeClr>
                </a:solidFill>
                <a:latin typeface="Open Sans"/>
              </a:rPr>
              <a:t>Cortex-A72</a:t>
            </a:r>
            <a:r>
              <a:rPr b="0" dirty="0" lang="zh-CN" sz="1000">
                <a:solidFill>
                  <a:schemeClr val="tx1">
                    <a:lumMod val="50000"/>
                    <a:lumOff val="50000"/>
                  </a:schemeClr>
                </a:solidFill>
                <a:latin typeface="Open Sans"/>
              </a:rPr>
              <a:t>，</a:t>
            </a:r>
          </a:p>
          <a:p>
            <a:pPr algn="l" indent="0">
              <a:lnSpc>
                <a:spcPct val="160000"/>
              </a:lnSpc>
              <a:buNone/>
            </a:pPr>
            <a:r>
              <a:rPr b="0" dirty="0" lang="en-US" sz="1000">
                <a:solidFill>
                  <a:schemeClr val="tx1">
                    <a:lumMod val="50000"/>
                    <a:lumOff val="50000"/>
                  </a:schemeClr>
                </a:solidFill>
                <a:latin typeface="Open Sans"/>
              </a:rPr>
              <a:t>4 x 1.85GHz</a:t>
            </a:r>
            <a:r>
              <a:rPr b="0" dirty="0" lang="en-US" sz="1000">
                <a:solidFill>
                  <a:schemeClr val="tx1">
                    <a:lumMod val="50000"/>
                    <a:lumOff val="50000"/>
                  </a:schemeClr>
                </a:solidFill>
                <a:latin typeface="Open Sans"/>
              </a:rPr>
              <a:t> @ Cortex-A53+ 4 x 1.4GHz @ Cortex-A53</a:t>
            </a:r>
            <a:endParaRPr b="0" dirty="0" lang="en-US" sz="1000">
              <a:solidFill>
                <a:schemeClr val="tx1">
                  <a:lumMod val="50000"/>
                  <a:lumOff val="50000"/>
                </a:schemeClr>
              </a:solidFill>
              <a:latin typeface="Open Sans"/>
            </a:endParaRPr>
          </a:p>
        </p:txBody>
      </p:sp>
      <p:sp>
        <p:nvSpPr>
          <p:cNvPr id="9" name="TextBox 7">
            <a:extLst>
              <a:ext uri="{7934371B-650F-4744-B6F5-F30601E99E10}">
                <a16:creationId xmlns:a16="http://schemas.microsoft.com/office/drawing/2010/main" id="{17C48FC2-45EC-4CD9-9A54-629CC4071CEF}"/>
              </a:ext>
            </a:extLst>
          </p:cNvPr>
          <p:cNvSpPr txBox="1">
            <a:spLocks noChangeArrowheads="true"/>
          </p:cNvSpPr>
          <p:nvPr/>
        </p:nvSpPr>
        <p:spPr>
          <a:xfrm rot="0">
            <a:off x="4267200" y="8762644"/>
            <a:ext cx="3200400" cy="956416"/>
          </a:xfrm>
          <a:prstGeom prst="rect">
            <a:avLst/>
          </a:prstGeom>
          <a:noFill/>
          <a:ln>
            <a:noFill/>
          </a:ln>
        </p:spPr>
        <p:txBody>
          <a:bodyPr bIns="0" lIns="0" rIns="0" rtlCol="0" tIns="0" wrap="square">
            <a:spAutoFit/>
          </a:bodyPr>
          <a:lstStyle>
            <a:lvl1pPr lvl="0" marL="23813">
              <a:defRPr dirty="0" lang="en-US">
                <a:solidFill>
                  <a:schemeClr val="tx1"/>
                </a:solidFill>
                <a:latin typeface="Arial"/>
              </a:defRPr>
            </a:lvl1pPr>
            <a:lvl2pPr indent="-285750" lvl="1" marL="742950">
              <a:defRPr dirty="0" lang="en-US">
                <a:solidFill>
                  <a:schemeClr val="tx1"/>
                </a:solidFill>
                <a:latin typeface="Arial"/>
              </a:defRPr>
            </a:lvl2pPr>
            <a:lvl3pPr indent="-228600" lvl="2" marL="1143000">
              <a:defRPr dirty="0" lang="en-US">
                <a:solidFill>
                  <a:schemeClr val="tx1"/>
                </a:solidFill>
                <a:latin typeface="Arial"/>
              </a:defRPr>
            </a:lvl3pPr>
            <a:lvl4pPr indent="-228600" lvl="3" marL="1600200">
              <a:defRPr dirty="0" lang="en-US">
                <a:solidFill>
                  <a:schemeClr val="tx1"/>
                </a:solidFill>
                <a:latin typeface="Arial"/>
              </a:defRPr>
            </a:lvl4pPr>
            <a:lvl5pPr indent="-228600" lvl="4" marL="2057400">
              <a:defRPr dirty="0" lang="en-US">
                <a:solidFill>
                  <a:schemeClr val="tx1"/>
                </a:solidFill>
                <a:latin typeface="Arial"/>
              </a:defRPr>
            </a:lvl5pPr>
            <a:lvl6pPr indent="-228600" lvl="5" marL="2514600">
              <a:spcBef>
                <a:spcPct val="0"/>
              </a:spcBef>
              <a:spcAft>
                <a:spcPct val="0"/>
              </a:spcAft>
              <a:defRPr dirty="0" lang="en-US">
                <a:solidFill>
                  <a:schemeClr val="tx1"/>
                </a:solidFill>
                <a:latin typeface="Arial"/>
              </a:defRPr>
            </a:lvl6pPr>
            <a:lvl7pPr indent="-228600" lvl="6" marL="2971800">
              <a:spcBef>
                <a:spcPct val="0"/>
              </a:spcBef>
              <a:spcAft>
                <a:spcPct val="0"/>
              </a:spcAft>
              <a:defRPr dirty="0" lang="en-US">
                <a:solidFill>
                  <a:schemeClr val="tx1"/>
                </a:solidFill>
                <a:latin typeface="Arial"/>
              </a:defRPr>
            </a:lvl7pPr>
            <a:lvl8pPr indent="-228600" lvl="7" marL="3429000">
              <a:spcBef>
                <a:spcPct val="0"/>
              </a:spcBef>
              <a:spcAft>
                <a:spcPct val="0"/>
              </a:spcAft>
              <a:defRPr dirty="0" lang="en-US">
                <a:solidFill>
                  <a:schemeClr val="tx1"/>
                </a:solidFill>
                <a:latin typeface="Arial"/>
              </a:defRPr>
            </a:lvl8pPr>
            <a:lvl9pPr indent="-228600" lvl="8" marL="3886200">
              <a:spcBef>
                <a:spcPct val="0"/>
              </a:spcBef>
              <a:spcAft>
                <a:spcPct val="0"/>
              </a:spcAft>
              <a:defRPr dirty="0" lang="en-US">
                <a:solidFill>
                  <a:schemeClr val="tx1"/>
                </a:solidFill>
                <a:latin typeface="Arial"/>
              </a:defRPr>
            </a:lvl9pPr>
          </a:lstStyle>
          <a:p>
            <a:pPr algn="l" indent="0">
              <a:lnSpc>
                <a:spcPct val="160000"/>
              </a:lnSpc>
              <a:buNone/>
            </a:pPr>
            <a:r>
              <a:rPr b="1" dirty="0" lang="en-US" sz="1000">
                <a:solidFill>
                  <a:schemeClr val="tx1">
                    <a:lumMod val="50000"/>
                    <a:lumOff val="50000"/>
                  </a:schemeClr>
                </a:solidFill>
                <a:latin typeface="Open Sans"/>
              </a:rPr>
              <a:t>GPU : </a:t>
            </a:r>
            <a:r>
              <a:rPr b="0" dirty="0" lang="en-US" sz="1000">
                <a:solidFill>
                  <a:schemeClr val="tx1">
                    <a:lumMod val="50000"/>
                    <a:lumOff val="50000"/>
                  </a:schemeClr>
                </a:solidFill>
                <a:latin typeface="Open Sans"/>
              </a:rPr>
              <a:t>Built-in MALI T880-MP4 800MHz GPU</a:t>
            </a:r>
          </a:p>
          <a:p>
            <a:pPr algn="l" indent="0">
              <a:lnSpc>
                <a:spcPct val="160000"/>
              </a:lnSpc>
              <a:buNone/>
            </a:pPr>
            <a:r>
              <a:rPr b="1" dirty="0" lang="en-US" sz="1000">
                <a:solidFill>
                  <a:schemeClr val="tx1">
                    <a:lumMod val="50000"/>
                    <a:lumOff val="50000"/>
                  </a:schemeClr>
                </a:solidFill>
                <a:latin typeface="Open Sans"/>
              </a:rPr>
              <a:t>Storage : </a:t>
            </a:r>
            <a:r>
              <a:rPr b="0" dirty="0" lang="en-US" sz="1000">
                <a:solidFill>
                  <a:schemeClr val="tx1">
                    <a:lumMod val="50000"/>
                    <a:lumOff val="50000"/>
                  </a:schemeClr>
                </a:solidFill>
                <a:latin typeface="Open Sans"/>
              </a:rPr>
              <a:t>Built-in 16G Bytes </a:t>
            </a:r>
            <a:r>
              <a:rPr b="0" dirty="0" lang="en-US" sz="1000">
                <a:solidFill>
                  <a:schemeClr val="tx1">
                    <a:lumMod val="50000"/>
                    <a:lumOff val="50000"/>
                  </a:schemeClr>
                </a:solidFill>
                <a:latin typeface="Open Sans"/>
              </a:rPr>
              <a:t>Flash</a:t>
            </a:r>
            <a:r>
              <a:rPr b="0" dirty="0" lang="zh-CN" sz="1000">
                <a:solidFill>
                  <a:schemeClr val="tx1">
                    <a:lumMod val="50000"/>
                    <a:lumOff val="50000"/>
                  </a:schemeClr>
                </a:solidFill>
                <a:latin typeface="Open Sans"/>
              </a:rPr>
              <a:t>、</a:t>
            </a:r>
          </a:p>
          <a:p>
            <a:pPr algn="l" indent="0">
              <a:lnSpc>
                <a:spcPct val="160000"/>
              </a:lnSpc>
              <a:buNone/>
            </a:pPr>
            <a:r>
              <a:rPr b="0" dirty="0" lang="en-US" sz="1000">
                <a:solidFill>
                  <a:schemeClr val="tx1">
                    <a:lumMod val="50000"/>
                    <a:lumOff val="50000"/>
                  </a:schemeClr>
                </a:solidFill>
                <a:latin typeface="Open Sans"/>
              </a:rPr>
              <a:t>3G</a:t>
            </a:r>
            <a:r>
              <a:rPr b="0" dirty="0" lang="en-US" sz="1000">
                <a:solidFill>
                  <a:schemeClr val="tx1">
                    <a:lumMod val="50000"/>
                    <a:lumOff val="50000"/>
                  </a:schemeClr>
                </a:solidFill>
                <a:latin typeface="Open Sans"/>
              </a:rPr>
              <a:t> Bytes LPDDR3,800MHz </a:t>
            </a:r>
            <a:r>
              <a:rPr b="0" dirty="0" lang="en-US" sz="1000">
                <a:solidFill>
                  <a:schemeClr val="tx1">
                    <a:lumMod val="50000"/>
                    <a:lumOff val="50000"/>
                  </a:schemeClr>
                </a:solidFill>
                <a:latin typeface="Open Sans"/>
              </a:rPr>
              <a:t>Memory</a:t>
            </a:r>
            <a:r>
              <a:rPr b="0" dirty="0" lang="zh-CN" sz="1000">
                <a:solidFill>
                  <a:schemeClr val="tx1">
                    <a:lumMod val="50000"/>
                    <a:lumOff val="50000"/>
                  </a:schemeClr>
                </a:solidFill>
                <a:latin typeface="Open Sans"/>
              </a:rPr>
              <a:t>，</a:t>
            </a:r>
            <a:br>
              <a:rPr b="0" dirty="0" lang="en-IN" sz="1000">
                <a:solidFill>
                  <a:schemeClr val="tx1">
                    <a:lumMod val="50000"/>
                    <a:lumOff val="50000"/>
                  </a:schemeClr>
                </a:solidFill>
                <a:latin typeface="Open Sans"/>
              </a:rPr>
            </a:br>
            <a:r>
              <a:rPr b="0" dirty="0" lang="en-US" sz="1000">
                <a:solidFill>
                  <a:schemeClr val="tx1">
                    <a:lumMod val="50000"/>
                    <a:lumOff val="50000"/>
                  </a:schemeClr>
                </a:solidFill>
                <a:latin typeface="Open Sans"/>
              </a:rPr>
              <a:t>Max</a:t>
            </a:r>
            <a:r>
              <a:rPr b="0" dirty="0" lang="en-US" sz="1000">
                <a:solidFill>
                  <a:schemeClr val="tx1">
                    <a:lumMod val="50000"/>
                    <a:lumOff val="50000"/>
                  </a:schemeClr>
                </a:solidFill>
                <a:latin typeface="Open Sans"/>
              </a:rPr>
              <a:t> to 32G T-Flash card</a:t>
            </a:r>
            <a:endParaRPr b="0" dirty="0" lang="en-US" sz="1000">
              <a:solidFill>
                <a:schemeClr val="tx1">
                  <a:lumMod val="50000"/>
                  <a:lumOff val="50000"/>
                </a:schemeClr>
              </a:solidFill>
              <a:latin typeface="Open Sans"/>
            </a:endParaRPr>
          </a:p>
        </p:txBody>
      </p:sp>
    </p:spTree>
    <p:extLst>
      <p:ext uri="{4FD9A4F0-1405-4D4F-8028-234AE64E160C}">
        <p14:creationId xmlns:p14="http://schemas.microsoft.com/office/powerpoint/2010/main" val="1726643242307"/>
      </p:ext>
    </p:extLst>
  </p:cSld>
  <p:clrMapOvr>
    <a:masterClrMapping/>
  </p:clrMapOvr>
</p:sld>
</file>

<file path=ppt/slides/slide3.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3">
    <p:spTree>
      <p:nvGrpSpPr>
        <p:cNvPr id="1" name=""/>
        <p:cNvGrpSpPr/>
        <p:nvPr/>
      </p:nvGrpSpPr>
      <p:grpSpPr>
        <a:xfrm>
          <a:off x="0" y="0"/>
          <a:ext cx="0" cy="0"/>
          <a:chOff x="0" y="0"/>
          <a:chExt cx="0" cy="0"/>
        </a:xfrm>
      </p:grpSpPr>
      <p:sp>
        <p:nvSpPr>
          <p:cNvPr id="2" name="TextBox 19">
            <a:extLst>
              <a:ext uri="{6F5A1B9D-7694-484A-9368-E7987DD1D4C5}">
                <a16:creationId xmlns:a16="http://schemas.microsoft.com/office/drawing/2010/main" id="{C7C1C69A-C6DE-4BE7-92CC-9E3065E61703}"/>
              </a:ext>
            </a:extLst>
          </p:cNvPr>
          <p:cNvSpPr txBox="1"/>
          <p:nvPr/>
        </p:nvSpPr>
        <p:spPr>
          <a:xfrm rot="0">
            <a:off x="3657600" y="165099"/>
            <a:ext cx="3677285" cy="348750"/>
          </a:xfrm>
          <a:prstGeom prst="rect">
            <a:avLst/>
          </a:prstGeom>
          <a:noFill/>
        </p:spPr>
        <p:txBody>
          <a:bodyPr rtlCol="0" wrap="square">
            <a:spAutoFit/>
          </a:bodyPr>
          <a:lstStyle/>
          <a:p>
            <a:pPr algn="r">
              <a:lnSpc>
                <a:spcPct val="129000"/>
              </a:lnSpc>
              <a:spcBef>
                <a:spcPts val="400"/>
              </a:spcBef>
              <a:spcAft>
                <a:spcPts val="400"/>
              </a:spcAft>
              <a:buSzPct val="90000"/>
            </a:pPr>
            <a:r>
              <a:rPr b="1" dirty="0" lang="en-US" sz="1400">
                <a:solidFill>
                  <a:schemeClr val="tx1">
                    <a:lumMod val="65000"/>
                    <a:lumOff val="35000"/>
                  </a:schemeClr>
                </a:solidFill>
                <a:latin typeface="Noto Sans"/>
              </a:rPr>
              <a:t>PeopleLink 4K Huddle Pro</a:t>
            </a:r>
            <a:endParaRPr b="1" dirty="0" lang="en-US" sz="1400">
              <a:solidFill>
                <a:schemeClr val="tx1">
                  <a:lumMod val="65000"/>
                  <a:lumOff val="35000"/>
                </a:schemeClr>
              </a:solidFill>
              <a:latin typeface="Noto Sans"/>
            </a:endParaRPr>
          </a:p>
        </p:txBody>
      </p:sp>
      <p:sp>
        <p:nvSpPr>
          <p:cNvPr id="3" name="TextBox 6">
            <a:extLst>
              <a:ext uri="{420500EC-8985-439B-97E7-A88128A6CE7B}">
                <a16:creationId xmlns:a16="http://schemas.microsoft.com/office/drawing/2010/main" id="{D2583889-6281-4B09-899D-82EB543744EE}"/>
              </a:ext>
            </a:extLst>
          </p:cNvPr>
          <p:cNvSpPr txBox="1"/>
          <p:nvPr/>
        </p:nvSpPr>
        <p:spPr>
          <a:xfrm rot="0">
            <a:off x="457200" y="774699"/>
            <a:ext cx="2822575" cy="368300"/>
          </a:xfrm>
          <a:prstGeom prst="rect">
            <a:avLst/>
          </a:prstGeom>
          <a:noFill/>
        </p:spPr>
        <p:txBody>
          <a:bodyPr lIns="0" rtlCol="0" wrap="none">
            <a:spAutoFit/>
          </a:bodyPr>
          <a:lstStyle/>
          <a:p>
            <a:pPr algn="l"/>
            <a:r>
              <a:rPr b="1" dirty="0" lang="en-IN">
                <a:solidFill>
                  <a:schemeClr val="tx1">
                    <a:lumMod val="65000"/>
                    <a:lumOff val="35000"/>
                  </a:schemeClr>
                </a:solidFill>
                <a:latin typeface="Noto Sans"/>
              </a:rPr>
              <a:t>Technical Specifications:</a:t>
            </a:r>
            <a:endParaRPr b="1" dirty="0" lang="en-IN">
              <a:solidFill>
                <a:schemeClr val="tx1">
                  <a:lumMod val="65000"/>
                  <a:lumOff val="35000"/>
                </a:schemeClr>
              </a:solidFill>
              <a:latin typeface="Noto Sans"/>
            </a:endParaRPr>
          </a:p>
        </p:txBody>
      </p:sp>
      <p:grpSp>
        <p:nvGrpSpPr>
          <p:cNvPr id="4" name="Group 12">
            <a:extLst>
              <a:ext uri="{7A83EF3F-70CA-4C67-8651-45A15502DB17}">
                <a16:creationId xmlns:a16="http://schemas.microsoft.com/office/drawing/2010/main" id="{BDDFA2FC-4220-4018-B585-A1C0421B5DDF}"/>
              </a:ext>
            </a:extLst>
          </p:cNvPr>
          <p:cNvGrpSpPr/>
          <p:nvPr/>
        </p:nvGrpSpPr>
        <p:grpSpPr>
          <a:xfrm rot="0">
            <a:off x="463595" y="1174147"/>
            <a:ext cx="1143000" cy="35560"/>
            <a:chOff x="7440" y="6150"/>
            <a:chExt cx="1800" cy="56"/>
          </a:xfrm>
        </p:grpSpPr>
        <p:cxnSp>
          <p:nvCxnSpPr>
            <p:cNvPr id="5" name="Straight Connector 13">
              <a:extLst>
                <a:ext uri="{3E70085C-9AFB-4BC5-9696-F84A17A7F278}">
                  <a16:creationId xmlns:a16="http://schemas.microsoft.com/office/drawing/2010/main" id="{0302DC52-D0A0-4117-B6F1-1E340B009A13}"/>
                </a:ext>
              </a:extLst>
            </p:cNvPr>
            <p:cNvCxnSpPr/>
            <p:nvPr/>
          </p:nvCxnSpPr>
          <p:spPr>
            <a:xfrm flipH="true" rot="0">
              <a:off x="7864" y="6179"/>
              <a:ext cx="1376" cy="0"/>
            </a:xfrm>
            <a:prstGeom prst="line">
              <a:avLst/>
            </a:prstGeom>
            <a:ln w="9525">
              <a:solidFill>
                <a:schemeClr val="tx1">
                  <a:lumMod val="50000"/>
                  <a:lumOff val="50000"/>
                </a:schemeClr>
              </a:solidFill>
              <a:prstDash val="solid"/>
            </a:ln>
          </p:spPr>
          <p:style>
            <a:lnRef idx="2">
              <a:schemeClr val="accent1"/>
            </a:lnRef>
            <a:fillRef idx="0">
              <a:srgbClr val="ffffff"/>
            </a:fillRef>
            <a:effectRef idx="0">
              <a:schemeClr val="accent1"/>
            </a:effectRef>
            <a:fontRef idx="minor">
              <a:schemeClr val="tx1"/>
            </a:fontRef>
          </p:style>
        </p:cxnSp>
        <p:sp>
          <p:nvSpPr>
            <p:cNvPr id="6" name="Rounded Rectangle 14">
              <a:extLst>
                <a:ext uri="{708AF284-1680-4790-8C97-B3AC5974F7AA}">
                  <a16:creationId xmlns:a16="http://schemas.microsoft.com/office/drawing/2010/main" id="{99B3E878-75D0-41BD-B569-E48008301E71}"/>
                </a:ext>
              </a:extLst>
            </p:cNvPr>
            <p:cNvSpPr/>
            <p:nvPr/>
          </p:nvSpPr>
          <p:spPr>
            <a:xfrm rot="0">
              <a:off x="7440" y="6150"/>
              <a:ext cx="510" cy="57"/>
            </a:xfrm>
            <a:prstGeom prst="roundRect">
              <a:avLst>
                <a:gd fmla="val 50000" name="adj"/>
              </a:avLst>
            </a:prstGeom>
            <a:solidFill>
              <a:srgbClr val="07bee9"/>
            </a:solidFill>
            <a:ln>
              <a:noFill/>
            </a:ln>
            <a:effectLst/>
          </p:spPr>
          <p:style>
            <a:lnRef idx="2">
              <a:schemeClr val="accent1">
                <a:lumMod val="75000"/>
              </a:schemeClr>
            </a:lnRef>
            <a:fillRef idx="1">
              <a:schemeClr val="accent1"/>
            </a:fillRef>
            <a:effectRef idx="0">
              <a:schemeClr val="accent1"/>
            </a:effectRef>
            <a:fontRef idx="minor">
              <a:schemeClr val="lt1"/>
            </a:fontRef>
          </p:style>
          <p:txBody>
            <a:bodyPr anchor="ctr" rtlCol="0"/>
            <a:lstStyle/>
            <a:p>
              <a:pPr algn="ctr"/>
              <a:r>
                <a:rPr dirty="0" lang="en-US"/>
                <a:t/>
              </a:r>
              <a:endParaRPr dirty="0" lang="en-US"/>
            </a:p>
          </p:txBody>
        </p:sp>
      </p:grpSp>
      <p:sp>
        <p:nvSpPr>
          <p:cNvPr id="7" name="TextBox 7">
            <a:extLst>
              <a:ext uri="{25E9AF87-54D5-4AF4-8C20-376374966620}">
                <a16:creationId xmlns:a16="http://schemas.microsoft.com/office/drawing/2010/main" id="{E2FDCD0A-96DD-4E5F-A146-4E6EDA6ABB99}"/>
              </a:ext>
            </a:extLst>
          </p:cNvPr>
          <p:cNvSpPr txBox="1">
            <a:spLocks noChangeArrowheads="true"/>
          </p:cNvSpPr>
          <p:nvPr/>
        </p:nvSpPr>
        <p:spPr>
          <a:xfrm rot="0">
            <a:off x="457201" y="1285824"/>
            <a:ext cx="3677285" cy="8899872"/>
          </a:xfrm>
          <a:prstGeom prst="rect">
            <a:avLst/>
          </a:prstGeom>
          <a:noFill/>
          <a:ln>
            <a:noFill/>
          </a:ln>
        </p:spPr>
        <p:txBody>
          <a:bodyPr bIns="0" lIns="0" rIns="0" rtlCol="0" tIns="0" wrap="square">
            <a:spAutoFit/>
          </a:bodyPr>
          <a:lstStyle>
            <a:lvl1pPr lvl="0" marL="23813">
              <a:defRPr dirty="0" lang="en-US">
                <a:solidFill>
                  <a:schemeClr val="tx1"/>
                </a:solidFill>
                <a:latin typeface="Arial"/>
              </a:defRPr>
            </a:lvl1pPr>
            <a:lvl2pPr indent="-285750" lvl="1" marL="742950">
              <a:defRPr dirty="0" lang="en-US">
                <a:solidFill>
                  <a:schemeClr val="tx1"/>
                </a:solidFill>
                <a:latin typeface="Arial"/>
              </a:defRPr>
            </a:lvl2pPr>
            <a:lvl3pPr indent="-228600" lvl="2" marL="1143000">
              <a:defRPr dirty="0" lang="en-US">
                <a:solidFill>
                  <a:schemeClr val="tx1"/>
                </a:solidFill>
                <a:latin typeface="Arial"/>
              </a:defRPr>
            </a:lvl3pPr>
            <a:lvl4pPr indent="-228600" lvl="3" marL="1600200">
              <a:defRPr dirty="0" lang="en-US">
                <a:solidFill>
                  <a:schemeClr val="tx1"/>
                </a:solidFill>
                <a:latin typeface="Arial"/>
              </a:defRPr>
            </a:lvl4pPr>
            <a:lvl5pPr indent="-228600" lvl="4" marL="2057400">
              <a:defRPr dirty="0" lang="en-US">
                <a:solidFill>
                  <a:schemeClr val="tx1"/>
                </a:solidFill>
                <a:latin typeface="Arial"/>
              </a:defRPr>
            </a:lvl5pPr>
            <a:lvl6pPr indent="-228600" lvl="5" marL="2514600">
              <a:spcBef>
                <a:spcPct val="0"/>
              </a:spcBef>
              <a:spcAft>
                <a:spcPct val="0"/>
              </a:spcAft>
              <a:defRPr dirty="0" lang="en-US">
                <a:solidFill>
                  <a:schemeClr val="tx1"/>
                </a:solidFill>
                <a:latin typeface="Arial"/>
              </a:defRPr>
            </a:lvl6pPr>
            <a:lvl7pPr indent="-228600" lvl="6" marL="2971800">
              <a:spcBef>
                <a:spcPct val="0"/>
              </a:spcBef>
              <a:spcAft>
                <a:spcPct val="0"/>
              </a:spcAft>
              <a:defRPr dirty="0" lang="en-US">
                <a:solidFill>
                  <a:schemeClr val="tx1"/>
                </a:solidFill>
                <a:latin typeface="Arial"/>
              </a:defRPr>
            </a:lvl7pPr>
            <a:lvl8pPr indent="-228600" lvl="7" marL="3429000">
              <a:spcBef>
                <a:spcPct val="0"/>
              </a:spcBef>
              <a:spcAft>
                <a:spcPct val="0"/>
              </a:spcAft>
              <a:defRPr dirty="0" lang="en-US">
                <a:solidFill>
                  <a:schemeClr val="tx1"/>
                </a:solidFill>
                <a:latin typeface="Arial"/>
              </a:defRPr>
            </a:lvl8pPr>
            <a:lvl9pPr indent="-228600" lvl="8" marL="3886200">
              <a:spcBef>
                <a:spcPct val="0"/>
              </a:spcBef>
              <a:spcAft>
                <a:spcPct val="0"/>
              </a:spcAft>
              <a:defRPr dirty="0" lang="en-US">
                <a:solidFill>
                  <a:schemeClr val="tx1"/>
                </a:solidFill>
                <a:latin typeface="Arial"/>
              </a:defRPr>
            </a:lvl9pPr>
          </a:lstStyle>
          <a:p>
            <a:pPr algn="l" indent="0">
              <a:lnSpc>
                <a:spcPts val="1800"/>
              </a:lnSpc>
              <a:spcBef>
                <a:spcPts val="200"/>
              </a:spcBef>
              <a:spcAft>
                <a:spcPts val="200"/>
              </a:spcAft>
              <a:buNone/>
            </a:pPr>
            <a:r>
              <a:rPr b="1" dirty="0" lang="en-US" sz="1200">
                <a:solidFill>
                  <a:srgbClr val="07bee9"/>
                </a:solidFill>
                <a:latin typeface="Noto Sans"/>
              </a:rPr>
              <a:t>Video Codec</a:t>
            </a:r>
          </a:p>
          <a:p>
            <a:pPr algn="l" indent="0">
              <a:lnSpc>
                <a:spcPts val="1800"/>
              </a:lnSpc>
              <a:spcBef>
                <a:spcPts val="200"/>
              </a:spcBef>
              <a:spcAft>
                <a:spcPts val="200"/>
              </a:spcAft>
              <a:buNone/>
            </a:pPr>
            <a:r>
              <a:rPr dirty="0" lang="en-US" sz="1000">
                <a:solidFill>
                  <a:schemeClr val="tx1">
                    <a:lumMod val="50000"/>
                    <a:lumOff val="50000"/>
                  </a:schemeClr>
                </a:solidFill>
                <a:latin typeface="Noto Sans"/>
              </a:rPr>
              <a:t>HEVC decoder 2160p@30fps </a:t>
            </a:r>
          </a:p>
          <a:p>
            <a:pPr algn="l" indent="0">
              <a:lnSpc>
                <a:spcPts val="1800"/>
              </a:lnSpc>
              <a:spcBef>
                <a:spcPts val="200"/>
              </a:spcBef>
              <a:spcAft>
                <a:spcPts val="200"/>
              </a:spcAft>
              <a:buNone/>
            </a:pPr>
            <a:r>
              <a:rPr dirty="0" lang="en-US" sz="1000">
                <a:solidFill>
                  <a:schemeClr val="tx1">
                    <a:lumMod val="50000"/>
                    <a:lumOff val="50000"/>
                  </a:schemeClr>
                </a:solidFill>
                <a:latin typeface="Noto Sans"/>
              </a:rPr>
              <a:t>VP9 decoder 2160p@30fps </a:t>
            </a:r>
          </a:p>
          <a:p>
            <a:pPr algn="l" indent="0">
              <a:lnSpc>
                <a:spcPts val="1800"/>
              </a:lnSpc>
              <a:spcBef>
                <a:spcPts val="200"/>
              </a:spcBef>
              <a:spcAft>
                <a:spcPts val="200"/>
              </a:spcAft>
              <a:buNone/>
            </a:pPr>
            <a:r>
              <a:rPr b="1" dirty="0" lang="en-US" sz="1000">
                <a:solidFill>
                  <a:schemeClr val="tx1">
                    <a:lumMod val="50000"/>
                    <a:lumOff val="50000"/>
                  </a:schemeClr>
                </a:solidFill>
                <a:latin typeface="Noto Sans"/>
              </a:rPr>
              <a:t>H.264 decoder:</a:t>
            </a:r>
            <a:r>
              <a:rPr dirty="0" lang="en-US" sz="1000">
                <a:solidFill>
                  <a:schemeClr val="tx1">
                    <a:lumMod val="50000"/>
                    <a:lumOff val="50000"/>
                  </a:schemeClr>
                </a:solidFill>
                <a:latin typeface="Noto Sans"/>
              </a:rPr>
              <a:t> 2160p@30fps </a:t>
            </a:r>
          </a:p>
          <a:p>
            <a:pPr algn="l" indent="0">
              <a:lnSpc>
                <a:spcPts val="1800"/>
              </a:lnSpc>
              <a:spcBef>
                <a:spcPts val="200"/>
              </a:spcBef>
              <a:spcAft>
                <a:spcPts val="200"/>
              </a:spcAft>
              <a:buNone/>
            </a:pPr>
            <a:r>
              <a:rPr dirty="0" lang="en-US" sz="1000">
                <a:solidFill>
                  <a:schemeClr val="tx1">
                    <a:lumMod val="50000"/>
                    <a:lumOff val="50000"/>
                  </a:schemeClr>
                </a:solidFill>
                <a:latin typeface="Noto Sans"/>
              </a:rPr>
              <a:t>Sorenson H.263/H.263 , </a:t>
            </a:r>
            <a:br>
              <a:rPr dirty="0" lang="en-US" sz="1000">
                <a:solidFill>
                  <a:schemeClr val="tx1">
                    <a:lumMod val="50000"/>
                    <a:lumOff val="50000"/>
                  </a:schemeClr>
                </a:solidFill>
                <a:latin typeface="Noto Sans"/>
              </a:rPr>
            </a:br>
            <a:r>
              <a:rPr b="1" dirty="0" lang="en-US" sz="1000">
                <a:solidFill>
                  <a:schemeClr val="tx1">
                    <a:lumMod val="50000"/>
                    <a:lumOff val="50000"/>
                  </a:schemeClr>
                </a:solidFill>
                <a:latin typeface="Noto Sans"/>
              </a:rPr>
              <a:t>Decoder :</a:t>
            </a:r>
            <a:r>
              <a:rPr dirty="0" lang="en-US" sz="1000">
                <a:solidFill>
                  <a:schemeClr val="tx1">
                    <a:lumMod val="50000"/>
                    <a:lumOff val="50000"/>
                  </a:schemeClr>
                </a:solidFill>
                <a:latin typeface="Noto Sans"/>
              </a:rPr>
              <a:t> 1080p@60fps / 40Mbps </a:t>
            </a:r>
          </a:p>
          <a:p>
            <a:pPr algn="l" indent="0">
              <a:lnSpc>
                <a:spcPts val="1800"/>
              </a:lnSpc>
              <a:spcBef>
                <a:spcPts val="200"/>
              </a:spcBef>
              <a:spcAft>
                <a:spcPts val="200"/>
              </a:spcAft>
              <a:buNone/>
            </a:pPr>
            <a:r>
              <a:rPr b="1" dirty="0" lang="en-US" sz="1000">
                <a:solidFill>
                  <a:schemeClr val="tx1">
                    <a:lumMod val="50000"/>
                    <a:lumOff val="50000"/>
                  </a:schemeClr>
                </a:solidFill>
                <a:latin typeface="Noto Sans"/>
              </a:rPr>
              <a:t>MPEG-4 SP/ASP decoder :</a:t>
            </a:r>
            <a:r>
              <a:rPr dirty="0" lang="en-US" sz="1000">
                <a:solidFill>
                  <a:schemeClr val="tx1">
                    <a:lumMod val="50000"/>
                    <a:lumOff val="50000"/>
                  </a:schemeClr>
                </a:solidFill>
                <a:latin typeface="Noto Sans"/>
              </a:rPr>
              <a:t> 1080p@60fps/40Mbps</a:t>
            </a:r>
          </a:p>
          <a:p>
            <a:pPr algn="l" indent="0">
              <a:lnSpc>
                <a:spcPts val="1800"/>
              </a:lnSpc>
              <a:spcBef>
                <a:spcPts val="200"/>
              </a:spcBef>
              <a:spcAft>
                <a:spcPts val="200"/>
              </a:spcAft>
              <a:buNone/>
            </a:pPr>
            <a:r>
              <a:rPr dirty="0" lang="en-US" sz="1000">
                <a:solidFill>
                  <a:schemeClr val="tx1">
                    <a:lumMod val="50000"/>
                    <a:lumOff val="50000"/>
                  </a:schemeClr>
                </a:solidFill>
                <a:latin typeface="Noto Sans"/>
              </a:rPr>
              <a:t>DIVX4/DIVX5/DIVX6/DIVX HD/XVID, </a:t>
            </a:r>
            <a:br>
              <a:rPr dirty="0" lang="en-US" sz="1000">
                <a:solidFill>
                  <a:schemeClr val="tx1">
                    <a:lumMod val="50000"/>
                    <a:lumOff val="50000"/>
                  </a:schemeClr>
                </a:solidFill>
                <a:latin typeface="Noto Sans"/>
              </a:rPr>
            </a:br>
            <a:r>
              <a:rPr b="1" dirty="0" lang="en-US" sz="1000">
                <a:solidFill>
                  <a:schemeClr val="tx1">
                    <a:lumMod val="50000"/>
                    <a:lumOff val="50000"/>
                  </a:schemeClr>
                </a:solidFill>
                <a:latin typeface="Noto Sans"/>
              </a:rPr>
              <a:t>Decoder:</a:t>
            </a:r>
            <a:r>
              <a:rPr dirty="0" lang="en-US" sz="1000">
                <a:solidFill>
                  <a:schemeClr val="tx1">
                    <a:lumMod val="50000"/>
                    <a:lumOff val="50000"/>
                  </a:schemeClr>
                </a:solidFill>
                <a:latin typeface="Noto Sans"/>
              </a:rPr>
              <a:t> 1080p@60fps/40Mbps</a:t>
            </a:r>
          </a:p>
          <a:p>
            <a:pPr algn="l" indent="0">
              <a:lnSpc>
                <a:spcPts val="1800"/>
              </a:lnSpc>
              <a:spcBef>
                <a:spcPts val="200"/>
              </a:spcBef>
              <a:spcAft>
                <a:spcPts val="200"/>
              </a:spcAft>
              <a:buNone/>
            </a:pPr>
            <a:r>
              <a:rPr b="1" dirty="0" lang="en-US" sz="1000">
                <a:solidFill>
                  <a:schemeClr val="tx1">
                    <a:lumMod val="50000"/>
                    <a:lumOff val="50000"/>
                  </a:schemeClr>
                </a:solidFill>
                <a:latin typeface="Noto Sans"/>
              </a:rPr>
              <a:t>MPEG-4 encoder :</a:t>
            </a:r>
            <a:r>
              <a:rPr dirty="0" lang="en-US" sz="1000">
                <a:solidFill>
                  <a:schemeClr val="tx1">
                    <a:lumMod val="50000"/>
                    <a:lumOff val="50000"/>
                  </a:schemeClr>
                </a:solidFill>
                <a:latin typeface="Noto Sans"/>
              </a:rPr>
              <a:t> Simple profile D1@30fps</a:t>
            </a:r>
          </a:p>
          <a:p>
            <a:pPr algn="l" indent="0">
              <a:lnSpc>
                <a:spcPts val="1800"/>
              </a:lnSpc>
              <a:spcBef>
                <a:spcPts val="200"/>
              </a:spcBef>
              <a:spcAft>
                <a:spcPts val="200"/>
              </a:spcAft>
              <a:buNone/>
            </a:pPr>
            <a:r>
              <a:rPr b="1" dirty="0" lang="en-US" sz="1000">
                <a:solidFill>
                  <a:schemeClr val="tx1">
                    <a:lumMod val="50000"/>
                    <a:lumOff val="50000"/>
                  </a:schemeClr>
                </a:solidFill>
                <a:latin typeface="Noto Sans"/>
              </a:rPr>
              <a:t>H.263 encoder :</a:t>
            </a:r>
            <a:r>
              <a:rPr dirty="0" lang="en-US" sz="1000">
                <a:solidFill>
                  <a:schemeClr val="tx1">
                    <a:lumMod val="50000"/>
                    <a:lumOff val="50000"/>
                  </a:schemeClr>
                </a:solidFill>
                <a:latin typeface="Noto Sans"/>
              </a:rPr>
              <a:t> Simple profile D1@30fps</a:t>
            </a:r>
          </a:p>
          <a:p>
            <a:pPr algn="l" indent="0">
              <a:lnSpc>
                <a:spcPts val="1800"/>
              </a:lnSpc>
              <a:spcBef>
                <a:spcPts val="200"/>
              </a:spcBef>
              <a:spcAft>
                <a:spcPts val="200"/>
              </a:spcAft>
              <a:buNone/>
            </a:pPr>
            <a:r>
              <a:rPr b="1" dirty="0" lang="en-US" sz="1000">
                <a:solidFill>
                  <a:schemeClr val="tx1">
                    <a:lumMod val="50000"/>
                    <a:lumOff val="50000"/>
                  </a:schemeClr>
                </a:solidFill>
                <a:latin typeface="Noto Sans"/>
              </a:rPr>
              <a:t>H.264 encoder :</a:t>
            </a:r>
            <a:r>
              <a:rPr dirty="0" lang="en-US" sz="1000">
                <a:solidFill>
                  <a:schemeClr val="tx1">
                    <a:lumMod val="50000"/>
                    <a:lumOff val="50000"/>
                  </a:schemeClr>
                </a:solidFill>
                <a:latin typeface="Noto Sans"/>
              </a:rPr>
              <a:t> High profile 2160p@30fps</a:t>
            </a:r>
          </a:p>
          <a:p>
            <a:pPr algn="l" indent="0">
              <a:lnSpc>
                <a:spcPts val="1800"/>
              </a:lnSpc>
              <a:spcBef>
                <a:spcPts val="200"/>
              </a:spcBef>
              <a:spcAft>
                <a:spcPts val="200"/>
              </a:spcAft>
              <a:buNone/>
            </a:pPr>
            <a:r>
              <a:rPr b="1" dirty="0" lang="en-US" sz="1000">
                <a:solidFill>
                  <a:schemeClr val="tx1">
                    <a:lumMod val="50000"/>
                    <a:lumOff val="50000"/>
                  </a:schemeClr>
                </a:solidFill>
                <a:latin typeface="Noto Sans"/>
              </a:rPr>
              <a:t>HEVC encoder :</a:t>
            </a:r>
            <a:r>
              <a:rPr dirty="0" lang="en-US" sz="1000">
                <a:solidFill>
                  <a:schemeClr val="tx1">
                    <a:lumMod val="50000"/>
                    <a:lumOff val="50000"/>
                  </a:schemeClr>
                </a:solidFill>
                <a:latin typeface="Noto Sans"/>
              </a:rPr>
              <a:t> Main profile 2160p@30fp</a:t>
            </a:r>
          </a:p>
          <a:p>
            <a:pPr algn="l" indent="0">
              <a:lnSpc>
                <a:spcPts val="1800"/>
              </a:lnSpc>
              <a:spcBef>
                <a:spcPts val="200"/>
              </a:spcBef>
              <a:spcAft>
                <a:spcPts val="200"/>
              </a:spcAft>
              <a:buNone/>
            </a:pPr>
            <a:r>
              <a:rPr b="1" dirty="0" lang="en-US" sz="1200">
                <a:solidFill>
                  <a:srgbClr val="07bee9"/>
                </a:solidFill>
                <a:latin typeface="Noto Sans"/>
              </a:rPr>
              <a:t>Audio Codec</a:t>
            </a:r>
          </a:p>
          <a:p>
            <a:pPr algn="l" marL="0">
              <a:lnSpc>
                <a:spcPts val="1800"/>
              </a:lnSpc>
              <a:spcBef>
                <a:spcPts val="200"/>
              </a:spcBef>
              <a:spcAft>
                <a:spcPts val="200"/>
              </a:spcAft>
            </a:pPr>
            <a:r>
              <a:rPr b="1" dirty="0" lang="en-US" sz="1000">
                <a:solidFill>
                  <a:schemeClr val="tx1">
                    <a:lumMod val="50000"/>
                    <a:lumOff val="50000"/>
                  </a:schemeClr>
                </a:solidFill>
                <a:latin typeface="Noto Sans"/>
              </a:rPr>
              <a:t>Audio content sampling rates supported: </a:t>
            </a:r>
            <a:br>
              <a:rPr b="0" dirty="0" lang="en-US" sz="1000">
                <a:solidFill>
                  <a:schemeClr val="tx1">
                    <a:lumMod val="50000"/>
                    <a:lumOff val="50000"/>
                  </a:schemeClr>
                </a:solidFill>
                <a:latin typeface="Noto Sans"/>
              </a:rPr>
            </a:br>
            <a:r>
              <a:rPr b="0" dirty="0" lang="en-US" sz="1000">
                <a:solidFill>
                  <a:schemeClr val="tx1">
                    <a:lumMod val="50000"/>
                    <a:lumOff val="50000"/>
                  </a:schemeClr>
                </a:solidFill>
                <a:latin typeface="Noto Sans"/>
              </a:rPr>
              <a:t>8kHz to 192kHz</a:t>
            </a:r>
          </a:p>
          <a:p>
            <a:pPr algn="l" marL="0">
              <a:lnSpc>
                <a:spcPts val="1800"/>
              </a:lnSpc>
              <a:spcBef>
                <a:spcPts val="200"/>
              </a:spcBef>
              <a:spcAft>
                <a:spcPts val="200"/>
              </a:spcAft>
            </a:pPr>
            <a:r>
              <a:rPr b="1" dirty="0" lang="en-US" sz="1000">
                <a:solidFill>
                  <a:schemeClr val="tx1">
                    <a:lumMod val="50000"/>
                    <a:lumOff val="50000"/>
                  </a:schemeClr>
                </a:solidFill>
                <a:latin typeface="Noto Sans"/>
              </a:rPr>
              <a:t>Audio encoding :</a:t>
            </a:r>
            <a:r>
              <a:rPr b="0" dirty="0" lang="en-US" sz="1000">
                <a:solidFill>
                  <a:schemeClr val="tx1">
                    <a:lumMod val="50000"/>
                    <a:lumOff val="50000"/>
                  </a:schemeClr>
                </a:solidFill>
                <a:latin typeface="Noto Sans"/>
              </a:rPr>
              <a:t> AMR-NB, AMR-WB, AAC, OGG, ADPCM</a:t>
            </a:r>
          </a:p>
          <a:p>
            <a:pPr algn="l" marL="0">
              <a:lnSpc>
                <a:spcPts val="1800"/>
              </a:lnSpc>
              <a:spcBef>
                <a:spcPts val="200"/>
              </a:spcBef>
              <a:spcAft>
                <a:spcPts val="200"/>
              </a:spcAft>
            </a:pPr>
            <a:r>
              <a:rPr b="1" dirty="0" lang="en-US" sz="1000">
                <a:solidFill>
                  <a:schemeClr val="tx1">
                    <a:lumMod val="50000"/>
                    <a:lumOff val="50000"/>
                  </a:schemeClr>
                </a:solidFill>
                <a:latin typeface="Noto Sans"/>
              </a:rPr>
              <a:t>Audio decoding :</a:t>
            </a:r>
            <a:r>
              <a:rPr b="0" dirty="0" lang="en-US" sz="1000">
                <a:solidFill>
                  <a:schemeClr val="tx1">
                    <a:lumMod val="50000"/>
                    <a:lumOff val="50000"/>
                  </a:schemeClr>
                </a:solidFill>
                <a:latin typeface="Noto Sans"/>
              </a:rPr>
              <a:t> WAV, MP3, MP2,AAC, AMR-NB, AMR-WB, MIDI, </a:t>
            </a:r>
            <a:r>
              <a:rPr b="0" dirty="0" err="1" lang="en-US" sz="1000">
                <a:solidFill>
                  <a:schemeClr val="tx1">
                    <a:lumMod val="50000"/>
                    <a:lumOff val="50000"/>
                  </a:schemeClr>
                </a:solidFill>
                <a:latin typeface="Noto Sans"/>
              </a:rPr>
              <a:t>Vorbis</a:t>
            </a:r>
            <a:r>
              <a:rPr b="0" dirty="0" lang="en-US" sz="1000">
                <a:solidFill>
                  <a:schemeClr val="tx1">
                    <a:lumMod val="50000"/>
                    <a:lumOff val="50000"/>
                  </a:schemeClr>
                </a:solidFill>
                <a:latin typeface="Noto Sans"/>
              </a:rPr>
              <a:t>, APE, AAC-plus v1, AAC-plus v2, FLAC,WMA, ADPCM</a:t>
            </a:r>
            <a:br>
              <a:rPr dirty="0" lang="en-IN" sz="1000">
                <a:solidFill>
                  <a:schemeClr val="tx1">
                    <a:lumMod val="50000"/>
                    <a:lumOff val="50000"/>
                  </a:schemeClr>
                </a:solidFill>
                <a:latin typeface="Noto Sans"/>
              </a:rPr>
            </a:br>
            <a:r>
              <a:rPr b="1" dirty="0" lang="en-US" sz="1200">
                <a:solidFill>
                  <a:srgbClr val="07bee9"/>
                </a:solidFill>
                <a:latin typeface="Noto Sans"/>
              </a:rPr>
              <a:t>Wireless </a:t>
            </a:r>
          </a:p>
          <a:p>
            <a:pPr algn="l" marL="0">
              <a:lnSpc>
                <a:spcPts val="1800"/>
              </a:lnSpc>
              <a:spcBef>
                <a:spcPts val="200"/>
              </a:spcBef>
              <a:spcAft>
                <a:spcPts val="200"/>
              </a:spcAft>
            </a:pPr>
            <a:r>
              <a:rPr b="0" dirty="0" lang="en-US" sz="1000">
                <a:solidFill>
                  <a:schemeClr val="tx1">
                    <a:lumMod val="50000"/>
                    <a:lumOff val="50000"/>
                  </a:schemeClr>
                </a:solidFill>
                <a:latin typeface="Noto Sans"/>
              </a:rPr>
              <a:t>(MTK) MT6631, Wi-Fi  + BT + GPS </a:t>
            </a:r>
            <a:br>
              <a:rPr b="0" dirty="0" lang="en-US" sz="1000">
                <a:solidFill>
                  <a:schemeClr val="tx1">
                    <a:lumMod val="50000"/>
                    <a:lumOff val="50000"/>
                  </a:schemeClr>
                </a:solidFill>
                <a:latin typeface="Noto Sans"/>
              </a:rPr>
            </a:br>
            <a:r>
              <a:rPr b="0" dirty="0" lang="en-US" sz="1000">
                <a:solidFill>
                  <a:schemeClr val="tx1">
                    <a:lumMod val="50000"/>
                    <a:lumOff val="50000"/>
                  </a:schemeClr>
                </a:solidFill>
                <a:latin typeface="Noto Sans"/>
              </a:rPr>
              <a:t>three-in-one, MT6176 Radio frequency transceiver</a:t>
            </a:r>
          </a:p>
          <a:p>
            <a:pPr algn="l" indent="0">
              <a:lnSpc>
                <a:spcPts val="1800"/>
              </a:lnSpc>
              <a:spcBef>
                <a:spcPts val="200"/>
              </a:spcBef>
              <a:spcAft>
                <a:spcPts val="200"/>
              </a:spcAft>
              <a:buNone/>
            </a:pPr>
            <a:r>
              <a:rPr b="1" dirty="0" lang="en-US" sz="1200">
                <a:solidFill>
                  <a:srgbClr val="07bee9"/>
                </a:solidFill>
                <a:latin typeface="Noto Sans"/>
              </a:rPr>
              <a:t>Audio Specifications and Features</a:t>
            </a:r>
          </a:p>
          <a:p>
            <a:pPr algn="l" indent="0">
              <a:lnSpc>
                <a:spcPts val="1800"/>
              </a:lnSpc>
              <a:spcBef>
                <a:spcPts val="200"/>
              </a:spcBef>
              <a:spcAft>
                <a:spcPts val="200"/>
              </a:spcAft>
              <a:buNone/>
            </a:pPr>
            <a:r>
              <a:rPr b="1" dirty="0" lang="en-US" sz="1000">
                <a:solidFill>
                  <a:schemeClr val="tx1">
                    <a:lumMod val="50000"/>
                    <a:lumOff val="50000"/>
                  </a:schemeClr>
                </a:solidFill>
                <a:latin typeface="Noto Sans"/>
              </a:rPr>
              <a:t>Audio features</a:t>
            </a:r>
          </a:p>
          <a:p>
            <a:pPr algn="l" indent="-171450" marL="195263">
              <a:lnSpc>
                <a:spcPts val="1800"/>
              </a:lnSpc>
              <a:spcBef>
                <a:spcPts val="200"/>
              </a:spcBef>
              <a:spcAft>
                <a:spcPts val="200"/>
              </a:spcAft>
              <a:buFont typeface="Arial"/>
              <a:buChar char="•"/>
            </a:pPr>
            <a:r>
              <a:rPr b="0" dirty="0" lang="en-US" sz="1000">
                <a:solidFill>
                  <a:schemeClr val="tx1">
                    <a:lumMod val="50000"/>
                    <a:lumOff val="50000"/>
                  </a:schemeClr>
                </a:solidFill>
                <a:latin typeface="Noto Sans"/>
              </a:rPr>
              <a:t>AEC (Acoustic Echo Cancellation)</a:t>
            </a:r>
          </a:p>
          <a:p>
            <a:pPr algn="l" indent="-171450" marL="195263">
              <a:lnSpc>
                <a:spcPts val="1800"/>
              </a:lnSpc>
              <a:spcBef>
                <a:spcPts val="200"/>
              </a:spcBef>
              <a:spcAft>
                <a:spcPts val="200"/>
              </a:spcAft>
              <a:buFont typeface="Arial"/>
              <a:buChar char="•"/>
            </a:pPr>
            <a:r>
              <a:rPr b="0" dirty="0" lang="en-US" sz="1000">
                <a:solidFill>
                  <a:schemeClr val="tx1">
                    <a:lumMod val="50000"/>
                    <a:lumOff val="50000"/>
                  </a:schemeClr>
                </a:solidFill>
                <a:latin typeface="Noto Sans"/>
              </a:rPr>
              <a:t>AGC (Automatic Gain Control)</a:t>
            </a:r>
          </a:p>
          <a:p>
            <a:pPr algn="l" indent="-171450" marL="195263">
              <a:lnSpc>
                <a:spcPts val="1800"/>
              </a:lnSpc>
              <a:spcBef>
                <a:spcPts val="200"/>
              </a:spcBef>
              <a:spcAft>
                <a:spcPts val="200"/>
              </a:spcAft>
              <a:buFont typeface="Arial"/>
              <a:buChar char="•"/>
            </a:pPr>
            <a:r>
              <a:rPr b="0" dirty="0" lang="en-US" sz="1000">
                <a:solidFill>
                  <a:schemeClr val="tx1">
                    <a:lumMod val="50000"/>
                    <a:lumOff val="50000"/>
                  </a:schemeClr>
                </a:solidFill>
                <a:latin typeface="Noto Sans"/>
              </a:rPr>
              <a:t>ANS (Acoustic Noise Suppression)</a:t>
            </a:r>
          </a:p>
          <a:p>
            <a:pPr algn="l" indent="-171450" marL="195263">
              <a:lnSpc>
                <a:spcPts val="1800"/>
              </a:lnSpc>
              <a:spcBef>
                <a:spcPts val="200"/>
              </a:spcBef>
              <a:spcAft>
                <a:spcPts val="200"/>
              </a:spcAft>
              <a:buFont typeface="Arial"/>
              <a:buChar char="•"/>
            </a:pPr>
            <a:r>
              <a:rPr b="0" dirty="0" lang="en-US" sz="1000">
                <a:solidFill>
                  <a:schemeClr val="tx1">
                    <a:lumMod val="50000"/>
                    <a:lumOff val="50000"/>
                  </a:schemeClr>
                </a:solidFill>
                <a:latin typeface="Noto Sans"/>
              </a:rPr>
              <a:t>Lip synchronization</a:t>
            </a:r>
          </a:p>
          <a:p>
            <a:pPr algn="l" indent="0" marL="0">
              <a:lnSpc>
                <a:spcPts val="1800"/>
              </a:lnSpc>
              <a:spcBef>
                <a:spcPts val="200"/>
              </a:spcBef>
              <a:spcAft>
                <a:spcPts val="200"/>
              </a:spcAft>
            </a:pPr>
            <a:r>
              <a:rPr b="1" dirty="0" i="0" lang="en-US" strike="noStrike" sz="1200" u="none">
                <a:solidFill>
                  <a:srgbClr val="07bee9"/>
                </a:solidFill>
                <a:latin typeface="Noto Sans"/>
              </a:rPr>
              <a:t>Video Specifications and Features :</a:t>
            </a:r>
          </a:p>
          <a:p>
            <a:pPr algn="l" indent="0" marL="0">
              <a:lnSpc>
                <a:spcPts val="1800"/>
              </a:lnSpc>
              <a:spcBef>
                <a:spcPts val="200"/>
              </a:spcBef>
              <a:spcAft>
                <a:spcPts val="200"/>
              </a:spcAft>
            </a:pPr>
            <a:r>
              <a:rPr b="1" dirty="0" i="0" lang="en-US" strike="noStrike" sz="1000" u="none">
                <a:solidFill>
                  <a:srgbClr val="7f7f7f"/>
                </a:solidFill>
                <a:latin typeface="Noto Sans"/>
              </a:rPr>
              <a:t>People Video Resolution</a:t>
            </a:r>
          </a:p>
          <a:p>
            <a:pPr algn="l" indent="-171450" marL="171450">
              <a:lnSpc>
                <a:spcPts val="1800"/>
              </a:lnSpc>
              <a:spcBef>
                <a:spcPts val="200"/>
              </a:spcBef>
              <a:spcAft>
                <a:spcPts val="200"/>
              </a:spcAft>
              <a:buFont typeface="Arial"/>
              <a:buChar char="•"/>
            </a:pPr>
            <a:r>
              <a:rPr b="1" dirty="0" i="0" lang="en-US" strike="noStrike" sz="1000" u="none">
                <a:solidFill>
                  <a:srgbClr val="7f7f7f"/>
                </a:solidFill>
                <a:latin typeface="Noto Sans"/>
              </a:rPr>
              <a:t>1080p, Guaranty bandwidth :</a:t>
            </a:r>
            <a:r>
              <a:rPr b="0" dirty="0" i="0" lang="en-US" strike="noStrike" sz="1000" u="none">
                <a:solidFill>
                  <a:srgbClr val="7f7f7f"/>
                </a:solidFill>
                <a:latin typeface="Noto Sans"/>
              </a:rPr>
              <a:t> 1.5Mbps</a:t>
            </a:r>
          </a:p>
          <a:p>
            <a:pPr algn="l" indent="-171450" marL="171450">
              <a:lnSpc>
                <a:spcPts val="1800"/>
              </a:lnSpc>
              <a:spcBef>
                <a:spcPts val="200"/>
              </a:spcBef>
              <a:spcAft>
                <a:spcPts val="200"/>
              </a:spcAft>
              <a:buFont typeface="Arial"/>
              <a:buChar char="•"/>
            </a:pPr>
            <a:r>
              <a:rPr b="1" dirty="0" i="0" lang="en-US" strike="noStrike" sz="1000" u="none">
                <a:solidFill>
                  <a:srgbClr val="7f7f7f"/>
                </a:solidFill>
                <a:latin typeface="Noto Sans"/>
              </a:rPr>
              <a:t>720p, Guaranty bandwidth :</a:t>
            </a:r>
            <a:r>
              <a:rPr b="0" dirty="0" i="0" lang="en-US" strike="noStrike" sz="1000" u="none">
                <a:solidFill>
                  <a:srgbClr val="7f7f7f"/>
                </a:solidFill>
                <a:latin typeface="Noto Sans"/>
              </a:rPr>
              <a:t> 900Kbps</a:t>
            </a:r>
            <a:endParaRPr b="0" dirty="0" i="0" lang="en-US" strike="noStrike" sz="1000" u="none">
              <a:solidFill>
                <a:srgbClr val="7f7f7f"/>
              </a:solidFill>
              <a:latin typeface="Noto Sans"/>
            </a:endParaRPr>
          </a:p>
        </p:txBody>
      </p:sp>
      <p:sp>
        <p:nvSpPr>
          <p:cNvPr id="8" name="TextBox 7">
            <a:extLst>
              <a:ext uri="{6E19FF9E-F47D-4200-A912-1E6C20550A30}">
                <a16:creationId xmlns:a16="http://schemas.microsoft.com/office/drawing/2010/main" id="{661FD154-FE39-482C-979C-F4F4635262AF}"/>
              </a:ext>
            </a:extLst>
          </p:cNvPr>
          <p:cNvSpPr txBox="1">
            <a:spLocks noChangeArrowheads="true"/>
          </p:cNvSpPr>
          <p:nvPr/>
        </p:nvSpPr>
        <p:spPr>
          <a:xfrm rot="0">
            <a:off x="4038600" y="1285824"/>
            <a:ext cx="3429000" cy="8509764"/>
          </a:xfrm>
          <a:prstGeom prst="rect">
            <a:avLst/>
          </a:prstGeom>
          <a:noFill/>
          <a:ln>
            <a:noFill/>
          </a:ln>
        </p:spPr>
        <p:txBody>
          <a:bodyPr bIns="0" lIns="0" rIns="0" rtlCol="0" tIns="0" wrap="square">
            <a:spAutoFit/>
          </a:bodyPr>
          <a:lstStyle>
            <a:lvl1pPr lvl="0" marL="23813">
              <a:defRPr dirty="0" lang="en-US">
                <a:solidFill>
                  <a:schemeClr val="tx1"/>
                </a:solidFill>
                <a:latin typeface="Arial"/>
              </a:defRPr>
            </a:lvl1pPr>
            <a:lvl2pPr indent="-285750" lvl="1" marL="742950">
              <a:defRPr dirty="0" lang="en-US">
                <a:solidFill>
                  <a:schemeClr val="tx1"/>
                </a:solidFill>
                <a:latin typeface="Arial"/>
              </a:defRPr>
            </a:lvl2pPr>
            <a:lvl3pPr indent="-228600" lvl="2" marL="1143000">
              <a:defRPr dirty="0" lang="en-US">
                <a:solidFill>
                  <a:schemeClr val="tx1"/>
                </a:solidFill>
                <a:latin typeface="Arial"/>
              </a:defRPr>
            </a:lvl3pPr>
            <a:lvl4pPr indent="-228600" lvl="3" marL="1600200">
              <a:defRPr dirty="0" lang="en-US">
                <a:solidFill>
                  <a:schemeClr val="tx1"/>
                </a:solidFill>
                <a:latin typeface="Arial"/>
              </a:defRPr>
            </a:lvl4pPr>
            <a:lvl5pPr indent="-228600" lvl="4" marL="2057400">
              <a:defRPr dirty="0" lang="en-US">
                <a:solidFill>
                  <a:schemeClr val="tx1"/>
                </a:solidFill>
                <a:latin typeface="Arial"/>
              </a:defRPr>
            </a:lvl5pPr>
            <a:lvl6pPr indent="-228600" lvl="5" marL="2514600">
              <a:spcBef>
                <a:spcPct val="0"/>
              </a:spcBef>
              <a:spcAft>
                <a:spcPct val="0"/>
              </a:spcAft>
              <a:defRPr dirty="0" lang="en-US">
                <a:solidFill>
                  <a:schemeClr val="tx1"/>
                </a:solidFill>
                <a:latin typeface="Arial"/>
              </a:defRPr>
            </a:lvl6pPr>
            <a:lvl7pPr indent="-228600" lvl="6" marL="2971800">
              <a:spcBef>
                <a:spcPct val="0"/>
              </a:spcBef>
              <a:spcAft>
                <a:spcPct val="0"/>
              </a:spcAft>
              <a:defRPr dirty="0" lang="en-US">
                <a:solidFill>
                  <a:schemeClr val="tx1"/>
                </a:solidFill>
                <a:latin typeface="Arial"/>
              </a:defRPr>
            </a:lvl7pPr>
            <a:lvl8pPr indent="-228600" lvl="7" marL="3429000">
              <a:spcBef>
                <a:spcPct val="0"/>
              </a:spcBef>
              <a:spcAft>
                <a:spcPct val="0"/>
              </a:spcAft>
              <a:defRPr dirty="0" lang="en-US">
                <a:solidFill>
                  <a:schemeClr val="tx1"/>
                </a:solidFill>
                <a:latin typeface="Arial"/>
              </a:defRPr>
            </a:lvl8pPr>
            <a:lvl9pPr indent="-228600" lvl="8" marL="3886200">
              <a:spcBef>
                <a:spcPct val="0"/>
              </a:spcBef>
              <a:spcAft>
                <a:spcPct val="0"/>
              </a:spcAft>
              <a:defRPr dirty="0" lang="en-US">
                <a:solidFill>
                  <a:schemeClr val="tx1"/>
                </a:solidFill>
                <a:latin typeface="Arial"/>
              </a:defRPr>
            </a:lvl9pPr>
          </a:lstStyle>
          <a:p>
            <a:pPr algn="l" indent="-171450" marL="171450">
              <a:lnSpc>
                <a:spcPts val="1800"/>
              </a:lnSpc>
              <a:spcBef>
                <a:spcPts val="200"/>
              </a:spcBef>
              <a:spcAft>
                <a:spcPts val="200"/>
              </a:spcAft>
              <a:buFont typeface="Arial"/>
              <a:buChar char="•"/>
            </a:pPr>
            <a:r>
              <a:rPr b="1" dirty="0" i="0" lang="en-US" strike="noStrike" sz="1000" u="none">
                <a:solidFill>
                  <a:srgbClr val="7f7f7f"/>
                </a:solidFill>
                <a:latin typeface="Noto Sans"/>
              </a:rPr>
              <a:t>4SIF/4CIF, Guaranty bandwidth :</a:t>
            </a:r>
            <a:r>
              <a:rPr b="0" dirty="0" i="0" lang="en-US" strike="noStrike" sz="1000" u="none">
                <a:solidFill>
                  <a:srgbClr val="7f7f7f"/>
                </a:solidFill>
                <a:latin typeface="Noto Sans"/>
              </a:rPr>
              <a:t> 512Kbps</a:t>
            </a:r>
          </a:p>
          <a:p>
            <a:pPr algn="l" indent="-171450" marL="171450">
              <a:lnSpc>
                <a:spcPts val="1800"/>
              </a:lnSpc>
              <a:spcBef>
                <a:spcPts val="200"/>
              </a:spcBef>
              <a:spcAft>
                <a:spcPts val="200"/>
              </a:spcAft>
              <a:buFont typeface="Arial"/>
              <a:buChar char="•"/>
            </a:pPr>
            <a:r>
              <a:rPr b="1" dirty="0" i="0" lang="en-US" strike="noStrike" sz="1000" u="none">
                <a:solidFill>
                  <a:srgbClr val="7f7f7f"/>
                </a:solidFill>
                <a:latin typeface="Noto Sans"/>
              </a:rPr>
              <a:t>SIF/CIF/QSIF/QCIF/SQSIF/SQCIF, Guaranty bandwidth :</a:t>
            </a:r>
            <a:r>
              <a:rPr b="0" dirty="0" i="0" lang="en-US" strike="noStrike" sz="1000" u="none">
                <a:solidFill>
                  <a:srgbClr val="7f7f7f"/>
                </a:solidFill>
                <a:latin typeface="Noto Sans"/>
              </a:rPr>
              <a:t> 384Kbps</a:t>
            </a:r>
          </a:p>
          <a:p>
            <a:pPr marL="0">
              <a:lnSpc>
                <a:spcPct val="160000"/>
              </a:lnSpc>
            </a:pPr>
            <a:r>
              <a:rPr b="1" dirty="0" i="0" lang="en-US" strike="noStrike" sz="1000" u="none">
                <a:solidFill>
                  <a:srgbClr val="7f7f7f"/>
                </a:solidFill>
                <a:latin typeface="Noto Sans"/>
              </a:rPr>
              <a:t>Content Video  Resolution</a:t>
            </a:r>
          </a:p>
          <a:p>
            <a:pPr indent="-171450" marL="171450">
              <a:lnSpc>
                <a:spcPct val="160000"/>
              </a:lnSpc>
              <a:buFont typeface="Arial"/>
              <a:buChar char="•"/>
            </a:pPr>
            <a:r>
              <a:rPr b="1" dirty="0" lang="en-US" sz="1000">
                <a:solidFill>
                  <a:srgbClr val="7f7f7f"/>
                </a:solidFill>
                <a:latin typeface="Noto Sans"/>
              </a:rPr>
              <a:t>Input :</a:t>
            </a:r>
            <a:r>
              <a:rPr dirty="0" lang="en-US" sz="1000">
                <a:solidFill>
                  <a:srgbClr val="7f7f7f"/>
                </a:solidFill>
                <a:latin typeface="Noto Sans"/>
              </a:rPr>
              <a:t> Built in 4K camera or Miracast</a:t>
            </a:r>
          </a:p>
          <a:p>
            <a:pPr indent="-171450" marL="171450">
              <a:lnSpc>
                <a:spcPct val="160000"/>
              </a:lnSpc>
              <a:buFont typeface="Arial"/>
              <a:buChar char="•"/>
            </a:pPr>
            <a:r>
              <a:rPr b="1" dirty="0" lang="en-US" sz="1000">
                <a:solidFill>
                  <a:srgbClr val="7f7f7f"/>
                </a:solidFill>
                <a:latin typeface="Noto Sans"/>
              </a:rPr>
              <a:t>Coding/Decoding Resolution:</a:t>
            </a:r>
            <a:r>
              <a:rPr dirty="0" lang="en-US" sz="1000">
                <a:solidFill>
                  <a:srgbClr val="7f7f7f"/>
                </a:solidFill>
                <a:latin typeface="Noto Sans"/>
              </a:rPr>
              <a:t> 800 x 600, 1024 x 768, 1280 x 1024, 1280 x 720, 1920 x 1080</a:t>
            </a:r>
          </a:p>
          <a:p>
            <a:pPr indent="-171450" marL="171450">
              <a:lnSpc>
                <a:spcPct val="160000"/>
              </a:lnSpc>
              <a:buFont typeface="Arial"/>
              <a:buChar char="•"/>
            </a:pPr>
            <a:r>
              <a:rPr b="1" dirty="0" lang="en-US" sz="1000">
                <a:solidFill>
                  <a:srgbClr val="7f7f7f"/>
                </a:solidFill>
                <a:latin typeface="Noto Sans"/>
              </a:rPr>
              <a:t>Output :</a:t>
            </a:r>
            <a:r>
              <a:rPr dirty="0" lang="en-US" sz="1000">
                <a:solidFill>
                  <a:srgbClr val="7f7f7f"/>
                </a:solidFill>
                <a:latin typeface="Noto Sans"/>
              </a:rPr>
              <a:t> 800 x 600, 1024 x 768, 1280 x 1024, </a:t>
            </a:r>
            <a:br>
              <a:rPr dirty="0" lang="en-US" sz="1000">
                <a:solidFill>
                  <a:srgbClr val="7f7f7f"/>
                </a:solidFill>
                <a:latin typeface="Noto Sans"/>
              </a:rPr>
            </a:br>
            <a:r>
              <a:rPr dirty="0" lang="en-US" sz="1000">
                <a:solidFill>
                  <a:srgbClr val="7f7f7f"/>
                </a:solidFill>
                <a:latin typeface="Noto Sans"/>
              </a:rPr>
              <a:t>1280 x 720, 1920 x 1080</a:t>
            </a:r>
          </a:p>
          <a:p>
            <a:pPr algn="l" indent="0" marL="0">
              <a:lnSpc>
                <a:spcPct val="160000"/>
              </a:lnSpc>
              <a:spcBef>
                <a:spcPts val="0"/>
              </a:spcBef>
              <a:spcAft>
                <a:spcPts val="0"/>
              </a:spcAft>
            </a:pPr>
            <a:r>
              <a:rPr b="1" dirty="0" i="0" lang="en-US" strike="noStrike" sz="1000" u="none">
                <a:solidFill>
                  <a:srgbClr val="7f7f7f"/>
                </a:solidFill>
                <a:latin typeface="Noto Sans"/>
              </a:rPr>
              <a:t>Dual Stream </a:t>
            </a:r>
            <a:r>
              <a:rPr dirty="0" lang="en-IN" sz="1000">
                <a:latin typeface="Noto Sans"/>
              </a:rPr>
              <a:t>: </a:t>
            </a:r>
            <a:r>
              <a:rPr b="0" dirty="0" i="0" lang="en-US" strike="noStrike" sz="1000" u="none">
                <a:solidFill>
                  <a:srgbClr val="7f7f7f"/>
                </a:solidFill>
                <a:latin typeface="Noto Sans"/>
              </a:rPr>
              <a:t>Dual 1080p or dual 720p</a:t>
            </a:r>
          </a:p>
          <a:p>
            <a:pPr algn="l" indent="0" marL="0">
              <a:lnSpc>
                <a:spcPct val="160000"/>
              </a:lnSpc>
              <a:spcBef>
                <a:spcPts val="0"/>
              </a:spcBef>
              <a:spcAft>
                <a:spcPts val="0"/>
              </a:spcAft>
            </a:pPr>
            <a:r>
              <a:rPr b="1" dirty="0" i="0" lang="en-US" strike="noStrike" sz="1000" u="none">
                <a:solidFill>
                  <a:srgbClr val="7f7f7f"/>
                </a:solidFill>
                <a:latin typeface="Noto Sans"/>
              </a:rPr>
              <a:t>Built-in 4K UHD Camera</a:t>
            </a:r>
          </a:p>
          <a:p>
            <a:pPr algn="l" indent="-171450" marL="171450">
              <a:lnSpc>
                <a:spcPct val="160000"/>
              </a:lnSpc>
              <a:spcBef>
                <a:spcPts val="0"/>
              </a:spcBef>
              <a:spcAft>
                <a:spcPts val="0"/>
              </a:spcAft>
              <a:buFont typeface="Arial"/>
              <a:buChar char="•"/>
            </a:pPr>
            <a:r>
              <a:rPr b="1" dirty="0" i="0" lang="en-US" strike="noStrike" sz="1000" u="none">
                <a:solidFill>
                  <a:srgbClr val="7f7f7f"/>
                </a:solidFill>
                <a:latin typeface="Noto Sans"/>
              </a:rPr>
              <a:t>Input :</a:t>
            </a:r>
            <a:r>
              <a:rPr b="0" dirty="0" i="0" lang="en-US" strike="noStrike" sz="1000" u="none">
                <a:solidFill>
                  <a:srgbClr val="7f7f7f"/>
                </a:solidFill>
                <a:latin typeface="Noto Sans"/>
              </a:rPr>
              <a:t> 4K(3840 x 2160)@30fps/25fps;</a:t>
            </a:r>
          </a:p>
          <a:p>
            <a:pPr algn="l" indent="-171450" marL="171450">
              <a:lnSpc>
                <a:spcPct val="160000"/>
              </a:lnSpc>
              <a:spcBef>
                <a:spcPts val="0"/>
              </a:spcBef>
              <a:spcAft>
                <a:spcPts val="0"/>
              </a:spcAft>
              <a:buFont typeface="Arial"/>
              <a:buChar char="•"/>
            </a:pPr>
            <a:r>
              <a:rPr b="1" dirty="0" i="0" lang="en-US" strike="noStrike" sz="1000" u="none">
                <a:solidFill>
                  <a:srgbClr val="7f7f7f"/>
                </a:solidFill>
                <a:latin typeface="Noto Sans"/>
              </a:rPr>
              <a:t>Sensor :</a:t>
            </a:r>
            <a:r>
              <a:rPr b="0" dirty="0" i="0" lang="en-US" strike="noStrike" sz="1000" u="none">
                <a:solidFill>
                  <a:srgbClr val="7f7f7f"/>
                </a:solidFill>
                <a:latin typeface="Noto Sans"/>
              </a:rPr>
              <a:t> 800 x 600, 1024 x 768, 1280 x 1024, </a:t>
            </a:r>
            <a:br>
              <a:rPr b="0" dirty="0" i="0" lang="en-US" strike="noStrike" sz="1000" u="none">
                <a:solidFill>
                  <a:srgbClr val="7f7f7f"/>
                </a:solidFill>
                <a:latin typeface="Noto Sans"/>
              </a:rPr>
            </a:br>
            <a:r>
              <a:rPr b="0" dirty="0" i="0" lang="en-US" strike="noStrike" sz="1000" u="none">
                <a:solidFill>
                  <a:srgbClr val="7f7f7f"/>
                </a:solidFill>
                <a:latin typeface="Noto Sans"/>
              </a:rPr>
              <a:t>1280 x 720, 1920 x 1080</a:t>
            </a:r>
          </a:p>
          <a:p>
            <a:pPr algn="l" indent="-171450" marL="171450">
              <a:lnSpc>
                <a:spcPct val="160000"/>
              </a:lnSpc>
              <a:spcBef>
                <a:spcPts val="0"/>
              </a:spcBef>
              <a:spcAft>
                <a:spcPts val="0"/>
              </a:spcAft>
              <a:buFont typeface="Arial"/>
              <a:buChar char="•"/>
            </a:pPr>
            <a:r>
              <a:rPr b="1" dirty="0" i="0" lang="en-US" strike="noStrike" sz="1000" u="none">
                <a:solidFill>
                  <a:srgbClr val="7f7f7f"/>
                </a:solidFill>
                <a:latin typeface="Noto Sans"/>
              </a:rPr>
              <a:t>Scan mode :</a:t>
            </a:r>
            <a:r>
              <a:rPr b="0" dirty="0" i="0" lang="en-US" strike="noStrike" sz="1000" u="none">
                <a:solidFill>
                  <a:srgbClr val="7f7f7f"/>
                </a:solidFill>
                <a:latin typeface="Noto Sans"/>
              </a:rPr>
              <a:t> 800 x 600, 1024 x 768, 1280 x 1024, 1280x720, 1920x1080</a:t>
            </a:r>
          </a:p>
          <a:p>
            <a:pPr algn="l" indent="-171450" marL="171450">
              <a:lnSpc>
                <a:spcPct val="160000"/>
              </a:lnSpc>
              <a:spcBef>
                <a:spcPts val="0"/>
              </a:spcBef>
              <a:spcAft>
                <a:spcPts val="0"/>
              </a:spcAft>
              <a:buFont typeface="Arial"/>
              <a:buChar char="•"/>
            </a:pPr>
            <a:r>
              <a:rPr b="0" dirty="0" i="0" lang="en-US" strike="noStrike" sz="1000" u="none">
                <a:solidFill>
                  <a:srgbClr val="7f7f7f"/>
                </a:solidFill>
                <a:latin typeface="Noto Sans"/>
              </a:rPr>
              <a:t>4X Digital ZOOM with </a:t>
            </a:r>
            <a:r>
              <a:rPr b="0" dirty="0" err="1" i="0" lang="en-US" strike="noStrike" sz="1000" u="none">
                <a:solidFill>
                  <a:srgbClr val="7f7f7f"/>
                </a:solidFill>
                <a:latin typeface="Noto Sans"/>
              </a:rPr>
              <a:t>ePTZ</a:t>
            </a:r>
            <a:r>
              <a:rPr b="0" dirty="0" i="0" lang="en-US" strike="noStrike" sz="1000" u="none">
                <a:solidFill>
                  <a:srgbClr val="7f7f7f"/>
                </a:solidFill>
                <a:latin typeface="Noto Sans"/>
              </a:rPr>
              <a:t> Function </a:t>
            </a:r>
          </a:p>
          <a:p>
            <a:pPr algn="l" indent="-171450" marL="171450">
              <a:lnSpc>
                <a:spcPct val="160000"/>
              </a:lnSpc>
              <a:spcBef>
                <a:spcPts val="0"/>
              </a:spcBef>
              <a:spcAft>
                <a:spcPts val="0"/>
              </a:spcAft>
              <a:buFont typeface="Arial"/>
              <a:buChar char="•"/>
            </a:pPr>
            <a:r>
              <a:rPr b="1" dirty="0" i="0" lang="en-US" strike="noStrike" sz="1000" u="none">
                <a:solidFill>
                  <a:srgbClr val="7f7f7f"/>
                </a:solidFill>
                <a:latin typeface="Noto Sans"/>
              </a:rPr>
              <a:t>Focal length :</a:t>
            </a:r>
            <a:r>
              <a:rPr b="0" dirty="0" i="0" lang="en-US" strike="noStrike" sz="1000" u="none">
                <a:solidFill>
                  <a:srgbClr val="7f7f7f"/>
                </a:solidFill>
                <a:latin typeface="Noto Sans"/>
              </a:rPr>
              <a:t> f = 3.5mm </a:t>
            </a:r>
          </a:p>
          <a:p>
            <a:pPr algn="l" indent="-171450" marL="171450">
              <a:lnSpc>
                <a:spcPct val="160000"/>
              </a:lnSpc>
              <a:spcBef>
                <a:spcPts val="0"/>
              </a:spcBef>
              <a:spcAft>
                <a:spcPts val="0"/>
              </a:spcAft>
              <a:buFont typeface="Arial"/>
              <a:buChar char="•"/>
            </a:pPr>
            <a:r>
              <a:rPr b="1" dirty="0" i="0" lang="en-US" strike="noStrike" sz="1000" u="none">
                <a:solidFill>
                  <a:srgbClr val="7f7f7f"/>
                </a:solidFill>
                <a:latin typeface="Noto Sans"/>
              </a:rPr>
              <a:t>FOV :</a:t>
            </a:r>
            <a:r>
              <a:rPr b="0" dirty="0" i="0" lang="en-US" strike="noStrike" sz="1000" u="none">
                <a:solidFill>
                  <a:srgbClr val="7f7f7f"/>
                </a:solidFill>
                <a:latin typeface="Noto Sans"/>
              </a:rPr>
              <a:t> 84° </a:t>
            </a:r>
          </a:p>
          <a:p>
            <a:pPr algn="l" indent="-171450" marL="171450">
              <a:lnSpc>
                <a:spcPct val="160000"/>
              </a:lnSpc>
              <a:spcBef>
                <a:spcPts val="0"/>
              </a:spcBef>
              <a:spcAft>
                <a:spcPts val="0"/>
              </a:spcAft>
              <a:buFont typeface="Arial"/>
              <a:buChar char="•"/>
            </a:pPr>
            <a:r>
              <a:rPr b="0" dirty="0" i="0" lang="en-US" strike="noStrike" sz="1000" u="none">
                <a:solidFill>
                  <a:srgbClr val="7f7f7f"/>
                </a:solidFill>
                <a:latin typeface="Noto Sans"/>
              </a:rPr>
              <a:t>Auto focus: Support</a:t>
            </a:r>
          </a:p>
          <a:p>
            <a:pPr algn="l" indent="0" marL="0">
              <a:lnSpc>
                <a:spcPct val="160000"/>
              </a:lnSpc>
              <a:spcBef>
                <a:spcPts val="0"/>
              </a:spcBef>
              <a:spcAft>
                <a:spcPts val="0"/>
              </a:spcAft>
            </a:pPr>
            <a:r>
              <a:rPr b="1" dirty="0" i="0" lang="en-US" strike="noStrike" sz="1000" u="none">
                <a:solidFill>
                  <a:srgbClr val="7f7f7f"/>
                </a:solidFill>
                <a:latin typeface="Noto Sans"/>
              </a:rPr>
              <a:t>Other Video Features</a:t>
            </a:r>
          </a:p>
          <a:p>
            <a:pPr algn="l" indent="-171450" marL="171450">
              <a:lnSpc>
                <a:spcPct val="160000"/>
              </a:lnSpc>
              <a:spcBef>
                <a:spcPts val="0"/>
              </a:spcBef>
              <a:spcAft>
                <a:spcPts val="0"/>
              </a:spcAft>
              <a:buFont typeface="Arial"/>
              <a:buChar char="•"/>
            </a:pPr>
            <a:r>
              <a:rPr b="0" dirty="0" err="1" i="0" lang="en-US" strike="noStrike" sz="1000" u="none">
                <a:solidFill>
                  <a:srgbClr val="7f7f7f"/>
                </a:solidFill>
                <a:latin typeface="Noto Sans"/>
              </a:rPr>
              <a:t>PiP</a:t>
            </a:r>
            <a:r>
              <a:rPr b="0" dirty="0" i="0" lang="en-US" strike="noStrike" sz="1000" u="none">
                <a:solidFill>
                  <a:srgbClr val="7f7f7f"/>
                </a:solidFill>
                <a:latin typeface="Noto Sans"/>
              </a:rPr>
              <a:t> (Picture in Picture), </a:t>
            </a:r>
            <a:r>
              <a:rPr b="0" dirty="0" err="1" i="0" lang="en-US" strike="noStrike" sz="1000" u="none">
                <a:solidFill>
                  <a:srgbClr val="7f7f7f"/>
                </a:solidFill>
                <a:latin typeface="Noto Sans"/>
              </a:rPr>
              <a:t>PoP</a:t>
            </a:r>
            <a:r>
              <a:rPr b="0" dirty="0" i="0" lang="en-US" strike="noStrike" sz="1000" u="none">
                <a:solidFill>
                  <a:srgbClr val="7f7f7f"/>
                </a:solidFill>
                <a:latin typeface="Noto Sans"/>
              </a:rPr>
              <a:t> (Picture outside Picture)</a:t>
            </a:r>
          </a:p>
          <a:p>
            <a:pPr algn="l" indent="0" marL="0">
              <a:lnSpc>
                <a:spcPts val="1800"/>
              </a:lnSpc>
              <a:spcBef>
                <a:spcPts val="0"/>
              </a:spcBef>
              <a:spcAft>
                <a:spcPts val="0"/>
              </a:spcAft>
            </a:pPr>
            <a:r>
              <a:rPr b="1" dirty="0" i="0" lang="en-US" strike="noStrike" sz="1200" u="none">
                <a:solidFill>
                  <a:srgbClr val="07bee9"/>
                </a:solidFill>
                <a:latin typeface="Noto Sans"/>
              </a:rPr>
              <a:t>Interfaces</a:t>
            </a:r>
          </a:p>
          <a:p>
            <a:pPr algn="l" indent="0" marL="0">
              <a:lnSpc>
                <a:spcPts val="1800"/>
              </a:lnSpc>
              <a:spcBef>
                <a:spcPts val="0"/>
              </a:spcBef>
              <a:spcAft>
                <a:spcPts val="0"/>
              </a:spcAft>
            </a:pPr>
            <a:r>
              <a:rPr b="1" dirty="0" i="0" lang="en-US" strike="noStrike" sz="1000" u="none">
                <a:solidFill>
                  <a:srgbClr val="7f7f7f"/>
                </a:solidFill>
                <a:latin typeface="Noto Sans"/>
              </a:rPr>
              <a:t>Audio Input </a:t>
            </a:r>
            <a:r>
              <a:rPr dirty="0" lang="en-IN" sz="1000">
                <a:latin typeface="Noto Sans"/>
              </a:rPr>
              <a:t>: </a:t>
            </a:r>
            <a:r>
              <a:rPr b="0" dirty="0" i="0" lang="en-US" strike="noStrike" sz="1000" u="none">
                <a:solidFill>
                  <a:srgbClr val="7f7f7f"/>
                </a:solidFill>
                <a:latin typeface="Noto Sans"/>
              </a:rPr>
              <a:t>1 x Line in (mini Card interface),</a:t>
            </a:r>
            <a:br>
              <a:rPr b="0" dirty="0" i="0" lang="en-US" strike="noStrike" sz="1000" u="none">
                <a:solidFill>
                  <a:srgbClr val="7f7f7f"/>
                </a:solidFill>
                <a:latin typeface="Noto Sans"/>
              </a:rPr>
            </a:br>
            <a:r>
              <a:rPr b="0" dirty="0" i="0" lang="en-US" strike="noStrike" sz="1000" u="none">
                <a:solidFill>
                  <a:srgbClr val="7f7f7f"/>
                </a:solidFill>
                <a:latin typeface="Noto Sans"/>
              </a:rPr>
              <a:t>1 x mic In put (mini Card interface), 1x built-in Mic array</a:t>
            </a:r>
          </a:p>
          <a:p>
            <a:pPr algn="l" indent="0" marL="0">
              <a:lnSpc>
                <a:spcPts val="1800"/>
              </a:lnSpc>
              <a:spcBef>
                <a:spcPts val="0"/>
              </a:spcBef>
              <a:spcAft>
                <a:spcPts val="0"/>
              </a:spcAft>
            </a:pPr>
            <a:r>
              <a:rPr b="1" dirty="0" i="0" lang="en-US" strike="noStrike" sz="1000" u="none">
                <a:solidFill>
                  <a:srgbClr val="7f7f7f"/>
                </a:solidFill>
                <a:latin typeface="Noto Sans"/>
              </a:rPr>
              <a:t>Audio Output </a:t>
            </a:r>
            <a:r>
              <a:rPr dirty="0" lang="en-IN" sz="1000">
                <a:latin typeface="Noto Sans"/>
              </a:rPr>
              <a:t>: </a:t>
            </a:r>
            <a:r>
              <a:rPr b="0" dirty="0" i="0" lang="en-US" strike="noStrike" sz="1000" u="none">
                <a:solidFill>
                  <a:srgbClr val="7f7f7f"/>
                </a:solidFill>
                <a:latin typeface="Noto Sans"/>
              </a:rPr>
              <a:t>1 x 3.5mm audio line out 2 x HDMI output</a:t>
            </a:r>
          </a:p>
          <a:p>
            <a:pPr algn="l" indent="0" marL="0">
              <a:lnSpc>
                <a:spcPts val="1800"/>
              </a:lnSpc>
              <a:spcBef>
                <a:spcPts val="0"/>
              </a:spcBef>
              <a:spcAft>
                <a:spcPts val="0"/>
              </a:spcAft>
            </a:pPr>
            <a:r>
              <a:rPr b="1" dirty="0" i="0" lang="en-US" strike="noStrike" sz="1000" u="none">
                <a:solidFill>
                  <a:srgbClr val="7f7f7f"/>
                </a:solidFill>
                <a:latin typeface="Noto Sans"/>
              </a:rPr>
              <a:t>Video Input </a:t>
            </a:r>
            <a:r>
              <a:rPr dirty="0" lang="en-IN" sz="1000">
                <a:latin typeface="Noto Sans"/>
              </a:rPr>
              <a:t>: </a:t>
            </a:r>
            <a:r>
              <a:rPr b="0" dirty="0" i="0" lang="en-US" strike="noStrike" sz="1000" u="none">
                <a:solidFill>
                  <a:srgbClr val="7f7f7f"/>
                </a:solidFill>
                <a:latin typeface="Noto Sans"/>
              </a:rPr>
              <a:t>1 x Built-in 4K, UHD </a:t>
            </a:r>
            <a:r>
              <a:rPr b="0" dirty="0" i="0" lang="zh-CN" strike="noStrike" sz="1000" u="none">
                <a:solidFill>
                  <a:srgbClr val="7f7f7f"/>
                </a:solidFill>
                <a:latin typeface="Noto Sans"/>
              </a:rPr>
              <a:t>camera</a:t>
            </a:r>
            <a:r>
              <a:rPr b="0" dirty="0" i="0" lang="en-US" strike="noStrike" sz="1000" u="none">
                <a:solidFill>
                  <a:srgbClr val="7f7f7f"/>
                </a:solidFill>
                <a:latin typeface="Noto Sans"/>
              </a:rPr>
              <a:t> (</a:t>
            </a:r>
            <a:r>
              <a:rPr b="0" dirty="0" i="0" lang="zh-CN" strike="noStrike" sz="1000" u="none">
                <a:solidFill>
                  <a:srgbClr val="7f7f7f"/>
                </a:solidFill>
                <a:latin typeface="Noto Sans"/>
              </a:rPr>
              <a:t>support</a:t>
            </a:r>
            <a:r>
              <a:rPr b="0" dirty="0" i="0" lang="en-US" strike="noStrike" sz="1000" u="none">
                <a:solidFill>
                  <a:srgbClr val="7f7f7f"/>
                </a:solidFill>
                <a:latin typeface="Noto Sans"/>
              </a:rPr>
              <a:t> </a:t>
            </a:r>
            <a:r>
              <a:rPr b="0" dirty="0" i="0" lang="zh-CN" strike="noStrike" sz="1000" u="none">
                <a:solidFill>
                  <a:srgbClr val="7f7f7f"/>
                </a:solidFill>
                <a:latin typeface="Noto Sans"/>
              </a:rPr>
              <a:t>ePTZ</a:t>
            </a:r>
            <a:r>
              <a:rPr b="0" dirty="0" i="0" lang="en-US" strike="noStrike" sz="1000" u="none">
                <a:solidFill>
                  <a:srgbClr val="7f7f7f"/>
                </a:solidFill>
                <a:latin typeface="Noto Sans"/>
              </a:rPr>
              <a:t>)</a:t>
            </a:r>
          </a:p>
          <a:p>
            <a:pPr algn="l" indent="0" marL="0">
              <a:lnSpc>
                <a:spcPts val="1800"/>
              </a:lnSpc>
              <a:spcBef>
                <a:spcPts val="0"/>
              </a:spcBef>
              <a:spcAft>
                <a:spcPts val="0"/>
              </a:spcAft>
            </a:pPr>
            <a:r>
              <a:rPr b="1" dirty="0" i="0" lang="en-US" strike="noStrike" sz="1000" u="none">
                <a:solidFill>
                  <a:srgbClr val="7f7f7f"/>
                </a:solidFill>
                <a:latin typeface="Noto Sans"/>
              </a:rPr>
              <a:t>Video Input </a:t>
            </a:r>
            <a:r>
              <a:rPr dirty="0" lang="en-IN" sz="1000">
                <a:latin typeface="Noto Sans"/>
              </a:rPr>
              <a:t>: </a:t>
            </a:r>
            <a:r>
              <a:rPr b="0" dirty="0" i="0" lang="en-US" strike="noStrike" sz="1000" u="none">
                <a:solidFill>
                  <a:srgbClr val="7f7f7f"/>
                </a:solidFill>
                <a:latin typeface="Noto Sans"/>
              </a:rPr>
              <a:t>1 x HDMI</a:t>
            </a:r>
          </a:p>
          <a:p>
            <a:pPr algn="l" indent="0" marL="0">
              <a:lnSpc>
                <a:spcPts val="1800"/>
              </a:lnSpc>
              <a:spcBef>
                <a:spcPts val="0"/>
              </a:spcBef>
              <a:spcAft>
                <a:spcPts val="0"/>
              </a:spcAft>
            </a:pPr>
            <a:r>
              <a:rPr b="1" dirty="0" i="0" lang="en-US" strike="noStrike" sz="1000" u="none">
                <a:solidFill>
                  <a:srgbClr val="7f7f7f"/>
                </a:solidFill>
                <a:latin typeface="Noto Sans"/>
              </a:rPr>
              <a:t>Video Output </a:t>
            </a:r>
            <a:r>
              <a:rPr dirty="0" lang="en-IN" sz="1000">
                <a:latin typeface="Noto Sans"/>
              </a:rPr>
              <a:t>: </a:t>
            </a:r>
            <a:r>
              <a:rPr b="0" dirty="0" i="0" lang="en-US" strike="noStrike" sz="1000" u="none">
                <a:solidFill>
                  <a:srgbClr val="7f7f7f"/>
                </a:solidFill>
                <a:latin typeface="Noto Sans"/>
              </a:rPr>
              <a:t>2 x HDMI</a:t>
            </a:r>
          </a:p>
          <a:p>
            <a:pPr algn="l" indent="0" marL="0">
              <a:lnSpc>
                <a:spcPts val="1800"/>
              </a:lnSpc>
              <a:spcBef>
                <a:spcPts val="0"/>
              </a:spcBef>
              <a:spcAft>
                <a:spcPts val="0"/>
              </a:spcAft>
            </a:pPr>
            <a:r>
              <a:rPr b="1" dirty="0" i="0" lang="en-US" strike="noStrike" sz="1000" u="none">
                <a:solidFill>
                  <a:srgbClr val="7f7f7f"/>
                </a:solidFill>
                <a:latin typeface="Noto Sans"/>
              </a:rPr>
              <a:t>USB Interface</a:t>
            </a:r>
            <a:r>
              <a:rPr dirty="0" lang="en-IN" sz="1000">
                <a:latin typeface="Noto Sans"/>
              </a:rPr>
              <a:t> : </a:t>
            </a:r>
            <a:r>
              <a:rPr b="0" dirty="0" i="0" lang="en-US" strike="noStrike" sz="1000" u="none">
                <a:solidFill>
                  <a:srgbClr val="7f7f7f"/>
                </a:solidFill>
                <a:latin typeface="Noto Sans"/>
              </a:rPr>
              <a:t>2 x USB2.0 </a:t>
            </a:r>
          </a:p>
          <a:p>
            <a:pPr algn="l" indent="0" marL="0">
              <a:lnSpc>
                <a:spcPts val="1800"/>
              </a:lnSpc>
              <a:spcBef>
                <a:spcPts val="0"/>
              </a:spcBef>
              <a:spcAft>
                <a:spcPts val="0"/>
              </a:spcAft>
            </a:pPr>
            <a:r>
              <a:rPr b="1" dirty="0" i="0" lang="en-US" strike="noStrike" sz="1000" u="none">
                <a:solidFill>
                  <a:srgbClr val="7f7f7f"/>
                </a:solidFill>
                <a:latin typeface="Noto Sans"/>
              </a:rPr>
              <a:t>TF Interface</a:t>
            </a:r>
            <a:r>
              <a:rPr dirty="0" lang="en-IN" sz="1000">
                <a:latin typeface="Noto Sans"/>
              </a:rPr>
              <a:t> :</a:t>
            </a:r>
            <a:r>
              <a:rPr b="0" dirty="0" i="0" lang="en-US" strike="noStrike" sz="1000" u="none">
                <a:solidFill>
                  <a:srgbClr val="7f7f7f"/>
                </a:solidFill>
                <a:latin typeface="Noto Sans"/>
              </a:rPr>
              <a:t>1 x TF Card</a:t>
            </a:r>
          </a:p>
          <a:p>
            <a:pPr algn="l" indent="0" marL="0">
              <a:lnSpc>
                <a:spcPts val="1800"/>
              </a:lnSpc>
              <a:spcBef>
                <a:spcPts val="0"/>
              </a:spcBef>
              <a:spcAft>
                <a:spcPts val="0"/>
              </a:spcAft>
            </a:pPr>
            <a:r>
              <a:rPr b="1" dirty="0" i="0" lang="en-US" strike="noStrike" sz="1000" u="none">
                <a:solidFill>
                  <a:srgbClr val="7f7f7f"/>
                </a:solidFill>
                <a:latin typeface="Noto Sans"/>
              </a:rPr>
              <a:t>Network Interface</a:t>
            </a:r>
            <a:r>
              <a:rPr dirty="0" lang="en-IN" sz="1000">
                <a:latin typeface="Noto Sans"/>
              </a:rPr>
              <a:t> : </a:t>
            </a:r>
            <a:r>
              <a:rPr b="0" dirty="0" i="0" lang="en-US" strike="noStrike" sz="1000" u="none">
                <a:solidFill>
                  <a:srgbClr val="7f7f7f"/>
                </a:solidFill>
                <a:latin typeface="Noto Sans"/>
              </a:rPr>
              <a:t>1 x RJ45: 10/100 Base-T</a:t>
            </a:r>
          </a:p>
          <a:p>
            <a:pPr algn="l" indent="0" marL="0">
              <a:lnSpc>
                <a:spcPct val="160000"/>
              </a:lnSpc>
              <a:spcBef>
                <a:spcPts val="0"/>
              </a:spcBef>
              <a:spcAft>
                <a:spcPts val="0"/>
              </a:spcAft>
            </a:pPr>
            <a:r>
              <a:rPr b="0" dirty="0" i="0" lang="en-IN" strike="noStrike" sz="1000" u="none">
                <a:latin typeface="Noto Sans"/>
              </a:rPr>
              <a:t/>
            </a:r>
          </a:p>
          <a:p>
            <a:pPr algn="l" indent="0">
              <a:lnSpc>
                <a:spcPct val="160000"/>
              </a:lnSpc>
              <a:buNone/>
            </a:pPr>
            <a:r>
              <a:rPr b="0" dirty="0" lang="en-US" sz="1000">
                <a:solidFill>
                  <a:schemeClr val="tx1">
                    <a:lumMod val="50000"/>
                    <a:lumOff val="50000"/>
                  </a:schemeClr>
                </a:solidFill>
                <a:latin typeface="Noto Sans"/>
              </a:rPr>
              <a:t/>
            </a:r>
          </a:p>
          <a:p>
            <a:pPr algn="l" indent="0">
              <a:lnSpc>
                <a:spcPct val="160000"/>
              </a:lnSpc>
              <a:buNone/>
            </a:pPr>
            <a:r>
              <a:rPr dirty="0" lang="en-US" sz="1200">
                <a:solidFill>
                  <a:schemeClr val="tx1">
                    <a:lumMod val="50000"/>
                    <a:lumOff val="50000"/>
                  </a:schemeClr>
                </a:solidFill>
                <a:latin typeface="Noto Sans"/>
              </a:rPr>
              <a:t/>
            </a:r>
            <a:endParaRPr dirty="0" lang="en-US" sz="1200">
              <a:solidFill>
                <a:schemeClr val="tx1">
                  <a:lumMod val="50000"/>
                  <a:lumOff val="50000"/>
                </a:schemeClr>
              </a:solidFill>
              <a:latin typeface="Noto Sans"/>
            </a:endParaRPr>
          </a:p>
        </p:txBody>
      </p:sp>
    </p:spTree>
    <p:extLst>
      <p:ext uri="{5B4B56CE-6B40-4306-A660-49FA48A0F242}">
        <p14:creationId xmlns:p14="http://schemas.microsoft.com/office/powerpoint/2010/main" val="1726643242312"/>
      </p:ext>
    </p:extLst>
  </p:cSld>
  <p:clrMapOvr>
    <a:masterClrMapping/>
  </p:clrMapOvr>
</p:sld>
</file>

<file path=ppt/slides/slide4.xml><?xml version="1.0" encoding="utf-8"?>
<p:sld xmlns:p="http://schemas.openxmlformats.org/presentationml/2006/main" xmlns:a="http://schemas.openxmlformats.org/drawingml/2006/main" xmlns:c="http://schemas.openxmlformats.org/drawingml/2006/chart" xmlns:cs="http://schemas.microsoft.com/office/drawing/2012/chartStyle" xmlns:ns1="http://schemas.openxmlformats.org/officeDocument/2006/extended-properties" xmlns:r="http://schemas.openxmlformats.org/officeDocument/2006/relationships" xmlns:vt="http://schemas.openxmlformats.org/officeDocument/2006/docPropsVTypes">
  <p:cSld name="slide4">
    <p:spTree>
      <p:nvGrpSpPr>
        <p:cNvPr id="1" name=""/>
        <p:cNvGrpSpPr/>
        <p:nvPr/>
      </p:nvGrpSpPr>
      <p:grpSpPr>
        <a:xfrm>
          <a:off x="0" y="0"/>
          <a:ext cx="0" cy="0"/>
          <a:chOff x="0" y="0"/>
          <a:chExt cx="0" cy="0"/>
        </a:xfrm>
      </p:grpSpPr>
      <p:sp>
        <p:nvSpPr>
          <p:cNvPr id="2" name="TextBox 19">
            <a:extLst>
              <a:ext uri="{231E2C0D-7288-407B-91F4-9FC4F209AF6E}">
                <a16:creationId xmlns:a16="http://schemas.microsoft.com/office/drawing/2010/main" id="{8CAAE5F7-5293-49F0-B67C-E4C3F1FCBD1A}"/>
              </a:ext>
            </a:extLst>
          </p:cNvPr>
          <p:cNvSpPr txBox="1"/>
          <p:nvPr/>
        </p:nvSpPr>
        <p:spPr>
          <a:xfrm rot="0">
            <a:off x="3657600" y="165099"/>
            <a:ext cx="3677285" cy="348750"/>
          </a:xfrm>
          <a:prstGeom prst="rect">
            <a:avLst/>
          </a:prstGeom>
          <a:noFill/>
        </p:spPr>
        <p:txBody>
          <a:bodyPr rtlCol="0" wrap="square">
            <a:spAutoFit/>
          </a:bodyPr>
          <a:lstStyle/>
          <a:p>
            <a:pPr algn="r">
              <a:lnSpc>
                <a:spcPct val="129000"/>
              </a:lnSpc>
              <a:spcBef>
                <a:spcPts val="400"/>
              </a:spcBef>
              <a:spcAft>
                <a:spcPts val="400"/>
              </a:spcAft>
              <a:buSzPct val="90000"/>
            </a:pPr>
            <a:r>
              <a:rPr b="1" dirty="0" lang="en-US" sz="1400">
                <a:solidFill>
                  <a:schemeClr val="tx1">
                    <a:lumMod val="65000"/>
                    <a:lumOff val="35000"/>
                  </a:schemeClr>
                </a:solidFill>
                <a:latin typeface="Noto Sans"/>
              </a:rPr>
              <a:t>PeopleLink 4K Huddle (H.323/SIP)</a:t>
            </a:r>
            <a:endParaRPr b="1" dirty="0" lang="en-US" sz="1400">
              <a:solidFill>
                <a:schemeClr val="tx1">
                  <a:lumMod val="65000"/>
                  <a:lumOff val="35000"/>
                </a:schemeClr>
              </a:solidFill>
              <a:latin typeface="Noto Sans"/>
            </a:endParaRPr>
          </a:p>
        </p:txBody>
      </p:sp>
      <p:sp>
        <p:nvSpPr>
          <p:cNvPr id="3" name="Text Box 29">
            <a:extLst>
              <a:ext uri="{F9FB1FE9-1210-4ECB-9848-ABC7E81D1680}">
                <a16:creationId xmlns:a16="http://schemas.microsoft.com/office/drawing/2010/main" id="{069E530A-EC72-4F14-A949-4C04E7B69675}"/>
              </a:ext>
            </a:extLst>
          </p:cNvPr>
          <p:cNvSpPr txBox="1"/>
          <p:nvPr/>
        </p:nvSpPr>
        <p:spPr>
          <a:xfrm rot="0">
            <a:off x="3810000" y="8470901"/>
            <a:ext cx="3810000" cy="553998"/>
          </a:xfrm>
          <a:prstGeom prst="rect">
            <a:avLst/>
          </a:prstGeom>
          <a:noFill/>
        </p:spPr>
        <p:txBody>
          <a:bodyPr anchor="t" rtlCol="0" wrap="square">
            <a:spAutoFit/>
          </a:bodyPr>
          <a:lstStyle/>
          <a:p>
            <a:pPr/>
            <a:r>
              <a:rPr b="1" dirty="0" lang="en-US" sz="1000">
                <a:solidFill>
                  <a:schemeClr val="tx1">
                    <a:lumMod val="65000"/>
                    <a:lumOff val="35000"/>
                  </a:schemeClr>
                </a:solidFill>
                <a:latin typeface="+mj-lt"/>
              </a:rPr>
              <a:t>LEARN MORE</a:t>
            </a:r>
          </a:p>
          <a:p>
            <a:pPr/>
            <a:r>
              <a:rPr dirty="0" lang="en-US" sz="1000">
                <a:solidFill>
                  <a:schemeClr val="tx1">
                    <a:lumMod val="65000"/>
                    <a:lumOff val="35000"/>
                  </a:schemeClr>
                </a:solidFill>
              </a:rPr>
              <a:t>For more information on </a:t>
            </a:r>
            <a:r>
              <a:rPr b="1" dirty="0" lang="en-US" sz="1000">
                <a:solidFill>
                  <a:schemeClr val="tx1">
                    <a:lumMod val="65000"/>
                    <a:lumOff val="35000"/>
                  </a:schemeClr>
                </a:solidFill>
                <a:latin typeface="+mj-lt"/>
              </a:rPr>
              <a:t>PeopleLink 4K Huddle Pro</a:t>
            </a:r>
            <a:r>
              <a:rPr dirty="0" lang="en-US" sz="1000">
                <a:solidFill>
                  <a:schemeClr val="tx1">
                    <a:lumMod val="65000"/>
                    <a:lumOff val="35000"/>
                  </a:schemeClr>
                </a:solidFill>
              </a:rPr>
              <a:t> </a:t>
            </a:r>
            <a:r>
              <a:rPr dirty="0" lang="en-US" sz="1000">
                <a:solidFill>
                  <a:schemeClr val="tx1">
                    <a:lumMod val="65000"/>
                    <a:lumOff val="35000"/>
                  </a:schemeClr>
                </a:solidFill>
                <a:hlinkClick r:id="rId2"/>
              </a:rPr>
              <a:t>Click Here</a:t>
            </a:r>
          </a:p>
          <a:p>
            <a:pPr/>
            <a:r>
              <a:rPr b="1" dirty="0" lang="en-US" sz="1000">
                <a:solidFill>
                  <a:srgbClr val="07bee9"/>
                </a:solidFill>
                <a:latin typeface="+mj-lt"/>
                <a:hlinkClick action="ppaction://media" r:id=""/>
              </a:rPr>
              <a:t/>
            </a:r>
            <a:endParaRPr b="1" dirty="0" lang="en-US" sz="1000">
              <a:solidFill>
                <a:srgbClr val="07bee9"/>
              </a:solidFill>
              <a:latin typeface="+mj-lt"/>
              <a:hlinkClick action="ppaction://media" r:id=""/>
            </a:endParaRPr>
          </a:p>
        </p:txBody>
      </p:sp>
      <p:graphicFrame>
        <p:nvGraphicFramePr>
          <p:cNvPr id="4" name="Table 55">
            <a:extLst>
              <a:ext uri="{403CF1DA-AD88-4A00-9861-6B142A4B3DFE}">
                <a16:creationId xmlns:a16="http://schemas.microsoft.com/office/drawing/2010/main" id="{466062A2-CBF5-4244-962E-9A59D797C6BE}"/>
              </a:ext>
            </a:extLst>
          </p:cNvPr>
          <p:cNvGraphicFramePr/>
          <p:nvPr/>
        </p:nvGraphicFramePr>
        <p:xfrm rot="0">
          <a:off x="497204" y="7023100"/>
          <a:ext cx="6817995" cy="918845"/>
        </p:xfrm>
        <a:graphic>
          <a:graphicData uri="http://schemas.openxmlformats.org/drawingml/2006/table">
            <a:tbl>
              <a:tblPr bandRow="1" firstRow="1"/>
              <a:tblGrid>
                <a:gridCol w="2855595"/>
                <a:gridCol w="544195"/>
                <a:gridCol w="3418205"/>
              </a:tblGrid>
              <a:tr h="354965">
                <a:tc>
                  <a:txBody>
                    <a:bodyPr rtlCol="0"/>
                    <a:lstStyle/>
                    <a:p>
                      <a:pPr algn="l" indent="0">
                        <a:buNone/>
                      </a:pPr>
                      <a:r>
                        <a:rPr b="1" dirty="0" lang="en-IN" spc="-10" sz="1200">
                          <a:solidFill>
                            <a:srgbClr val="07bee9"/>
                          </a:solidFill>
                          <a:latin typeface="Noto Sans"/>
                        </a:rPr>
                        <a:t>Ordering Information: </a:t>
                      </a:r>
                      <a:endParaRPr b="1" dirty="0" lang="en-IN" spc="-10" sz="1200">
                        <a:solidFill>
                          <a:srgbClr val="07bee9"/>
                        </a:solidFill>
                        <a:latin typeface="Noto Sans"/>
                      </a:endParaRPr>
                    </a:p>
                  </a:txBody>
                  <a:tcPr anchor="ctr" marL="0">
                    <a:lnL algn="ctr" cmpd="sng">
                      <a:noFill/>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c>
                  <a:txBody>
                    <a:bodyPr rtlCol="0"/>
                    <a:lstStyle/>
                    <a:p>
                      <a:pPr marL="12700" marR="5080">
                        <a:lnSpc>
                          <a:spcPct val="125000"/>
                        </a:lnSpc>
                        <a:spcBef>
                          <a:spcPts val="100"/>
                        </a:spcBef>
                        <a:buNone/>
                      </a:pPr>
                      <a:r>
                        <a:rPr b="0" dirty="0" lang="en-IN" spc="-50" sz="1000">
                          <a:solidFill>
                            <a:schemeClr val="tx1">
                              <a:lumMod val="65000"/>
                              <a:lumOff val="35000"/>
                            </a:schemeClr>
                          </a:solidFill>
                          <a:latin typeface="Noto Sans"/>
                        </a:rPr>
                        <a:t/>
                      </a:r>
                      <a:endParaRPr b="0" dirty="0" lang="en-IN" spc="-50" sz="1000">
                        <a:solidFill>
                          <a:schemeClr val="tx1">
                            <a:lumMod val="65000"/>
                            <a:lumOff val="35000"/>
                          </a:schemeClr>
                        </a:solidFill>
                        <a:latin typeface="Noto Sans"/>
                      </a:endParaRPr>
                    </a:p>
                  </a:txBody>
                  <a:tcPr anchor="ctr" marL="0">
                    <a:lnL algn="ctr" cmpd="sng">
                      <a:noFill/>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c>
                  <a:txBody>
                    <a:bodyPr rtlCol="0"/>
                    <a:lstStyle/>
                    <a:p>
                      <a:pPr marL="12700" marR="5080">
                        <a:lnSpc>
                          <a:spcPct val="125000"/>
                        </a:lnSpc>
                        <a:spcBef>
                          <a:spcPts val="100"/>
                        </a:spcBef>
                        <a:buNone/>
                      </a:pPr>
                      <a:r>
                        <a:rPr b="0" dirty="0" lang="en-US" spc="-50" sz="1000">
                          <a:solidFill>
                            <a:schemeClr val="tx1">
                              <a:lumMod val="65000"/>
                              <a:lumOff val="35000"/>
                            </a:schemeClr>
                          </a:solidFill>
                          <a:latin typeface="Noto Sans"/>
                        </a:rPr>
                        <a:t/>
                      </a:r>
                      <a:endParaRPr b="0" dirty="0" lang="en-US" spc="-50" sz="1000">
                        <a:solidFill>
                          <a:schemeClr val="tx1">
                            <a:lumMod val="65000"/>
                            <a:lumOff val="35000"/>
                          </a:schemeClr>
                        </a:solidFill>
                        <a:latin typeface="Noto Sans"/>
                      </a:endParaRPr>
                    </a:p>
                  </a:txBody>
                  <a:tcPr anchor="ctr" marL="0">
                    <a:lnL algn="ctr" cmpd="sng">
                      <a:noFill/>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r>
              <a:tr h="281940">
                <a:tc>
                  <a:txBody>
                    <a:bodyPr rtlCol="0"/>
                    <a:lstStyle/>
                    <a:p>
                      <a:pPr algn="l" indent="0">
                        <a:buNone/>
                      </a:pPr>
                      <a:r>
                        <a:rPr b="0" dirty="0" lang="en-US" sz="1000">
                          <a:solidFill>
                            <a:schemeClr val="tx1">
                              <a:lumMod val="50000"/>
                              <a:lumOff val="50000"/>
                            </a:schemeClr>
                          </a:solidFill>
                          <a:latin typeface="Noto Sans"/>
                        </a:rPr>
                        <a:t>PeopleLink  4K Huddle Pro (Android) 84°</a:t>
                      </a:r>
                      <a:endParaRPr b="0" dirty="0" lang="en-US" sz="1000">
                        <a:solidFill>
                          <a:schemeClr val="tx1">
                            <a:lumMod val="50000"/>
                            <a:lumOff val="50000"/>
                          </a:schemeClr>
                        </a:solidFill>
                        <a:latin typeface="Noto Sans"/>
                      </a:endParaRPr>
                    </a:p>
                  </a:txBody>
                  <a:tcPr anchor="ctr" marL="0">
                    <a:lnL algn="ctr" cmpd="sng">
                      <a:noFill/>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c>
                  <a:txBody>
                    <a:bodyPr rtlCol="0"/>
                    <a:lstStyle/>
                    <a:p>
                      <a:pPr marL="12700" marR="5080">
                        <a:lnSpc>
                          <a:spcPct val="125000"/>
                        </a:lnSpc>
                        <a:spcBef>
                          <a:spcPts val="100"/>
                        </a:spcBef>
                        <a:buNone/>
                      </a:pPr>
                      <a:r>
                        <a:rPr dirty="0" lang="en-US" spc="-50" sz="1000">
                          <a:solidFill>
                            <a:schemeClr val="tx1">
                              <a:lumMod val="65000"/>
                              <a:lumOff val="35000"/>
                            </a:schemeClr>
                          </a:solidFill>
                          <a:latin typeface="Noto Sans"/>
                        </a:rPr>
                        <a:t>:</a:t>
                      </a:r>
                      <a:endParaRPr dirty="0" lang="en-US" spc="-50" sz="1000">
                        <a:solidFill>
                          <a:schemeClr val="tx1">
                            <a:lumMod val="65000"/>
                            <a:lumOff val="35000"/>
                          </a:schemeClr>
                        </a:solidFill>
                        <a:latin typeface="Noto Sans"/>
                      </a:endParaRPr>
                    </a:p>
                  </a:txBody>
                  <a:tcPr anchor="ctr" marL="0">
                    <a:lnL algn="ctr" cmpd="sng">
                      <a:noFill/>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c>
                  <a:txBody>
                    <a:bodyPr rtlCol="0"/>
                    <a:lstStyle/>
                    <a:p>
                      <a:pPr marL="12700" marR="5080">
                        <a:lnSpc>
                          <a:spcPct val="125000"/>
                        </a:lnSpc>
                        <a:spcBef>
                          <a:spcPts val="100"/>
                        </a:spcBef>
                      </a:pPr>
                      <a:r>
                        <a:rPr b="1" dirty="0" lang="en-US" spc="-50" sz="1000">
                          <a:solidFill>
                            <a:schemeClr val="tx1">
                              <a:lumMod val="65000"/>
                              <a:lumOff val="35000"/>
                            </a:schemeClr>
                          </a:solidFill>
                          <a:latin typeface="Noto Sans"/>
                        </a:rPr>
                        <a:t>PEP-HUD-AD-4KB</a:t>
                      </a:r>
                      <a:endParaRPr b="1" dirty="0" lang="en-US" spc="-50" sz="1000">
                        <a:solidFill>
                          <a:schemeClr val="tx1">
                            <a:lumMod val="65000"/>
                            <a:lumOff val="35000"/>
                          </a:schemeClr>
                        </a:solidFill>
                        <a:latin typeface="Noto Sans"/>
                      </a:endParaRPr>
                    </a:p>
                  </a:txBody>
                  <a:tcPr anchor="ctr" marL="0">
                    <a:lnL algn="ctr" cmpd="sng">
                      <a:noFill/>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r>
              <a:tr h="281940">
                <a:tc>
                  <a:txBody>
                    <a:bodyPr rtlCol="0"/>
                    <a:lstStyle/>
                    <a:p>
                      <a:pPr algn="l" indent="0">
                        <a:buNone/>
                      </a:pPr>
                      <a:r>
                        <a:rPr b="0" dirty="0" lang="en-US" sz="1000">
                          <a:solidFill>
                            <a:schemeClr val="tx1">
                              <a:lumMod val="50000"/>
                              <a:lumOff val="50000"/>
                            </a:schemeClr>
                          </a:solidFill>
                          <a:latin typeface="Noto Sans"/>
                        </a:rPr>
                        <a:t>PeopleLink  4K Huddle Pro H.323/SIP 84°</a:t>
                      </a:r>
                      <a:endParaRPr b="0" dirty="0" lang="en-US" sz="1000">
                        <a:solidFill>
                          <a:schemeClr val="tx1">
                            <a:lumMod val="50000"/>
                            <a:lumOff val="50000"/>
                          </a:schemeClr>
                        </a:solidFill>
                        <a:latin typeface="Noto Sans"/>
                      </a:endParaRPr>
                    </a:p>
                  </a:txBody>
                  <a:tcPr anchor="ctr" marL="0">
                    <a:lnL algn="ctr" cmpd="sng">
                      <a:noFill/>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c>
                  <a:txBody>
                    <a:bodyPr rtlCol="0"/>
                    <a:lstStyle/>
                    <a:p>
                      <a:pPr marL="12700" marR="5080">
                        <a:lnSpc>
                          <a:spcPct val="125000"/>
                        </a:lnSpc>
                        <a:spcBef>
                          <a:spcPts val="100"/>
                        </a:spcBef>
                        <a:buNone/>
                      </a:pPr>
                      <a:r>
                        <a:rPr dirty="0" lang="en-US" spc="-50" sz="1000">
                          <a:solidFill>
                            <a:schemeClr val="tx1">
                              <a:lumMod val="65000"/>
                              <a:lumOff val="35000"/>
                            </a:schemeClr>
                          </a:solidFill>
                          <a:latin typeface="Noto Sans"/>
                        </a:rPr>
                        <a:t>: </a:t>
                      </a:r>
                      <a:endParaRPr dirty="0" lang="en-US" spc="-50" sz="1000">
                        <a:solidFill>
                          <a:schemeClr val="tx1">
                            <a:lumMod val="65000"/>
                            <a:lumOff val="35000"/>
                          </a:schemeClr>
                        </a:solidFill>
                        <a:latin typeface="Noto Sans"/>
                      </a:endParaRPr>
                    </a:p>
                  </a:txBody>
                  <a:tcPr anchor="ctr" marL="0">
                    <a:lnL algn="ctr" cmpd="sng">
                      <a:noFill/>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c>
                  <a:txBody>
                    <a:bodyPr rtlCol="0"/>
                    <a:lstStyle/>
                    <a:p>
                      <a:pPr marL="12700" marR="5080">
                        <a:lnSpc>
                          <a:spcPct val="125000"/>
                        </a:lnSpc>
                        <a:spcBef>
                          <a:spcPts val="100"/>
                        </a:spcBef>
                      </a:pPr>
                      <a:r>
                        <a:rPr b="1" dirty="0" lang="en-US" spc="-50" sz="1000">
                          <a:solidFill>
                            <a:schemeClr val="tx1">
                              <a:lumMod val="65000"/>
                              <a:lumOff val="35000"/>
                            </a:schemeClr>
                          </a:solidFill>
                          <a:latin typeface="Noto Sans"/>
                        </a:rPr>
                        <a:t>PEP-HUD-H323-4KB</a:t>
                      </a:r>
                      <a:endParaRPr b="1" dirty="0" lang="en-US" spc="-50" sz="1000">
                        <a:solidFill>
                          <a:schemeClr val="tx1">
                            <a:lumMod val="65000"/>
                            <a:lumOff val="35000"/>
                          </a:schemeClr>
                        </a:solidFill>
                        <a:latin typeface="Noto Sans"/>
                      </a:endParaRPr>
                    </a:p>
                  </a:txBody>
                  <a:tcPr anchor="ctr" marL="0">
                    <a:lnL algn="ctr" cmpd="sng">
                      <a:noFill/>
                      <a:headEnd/>
                      <a:tailEnd/>
                    </a:lnL>
                    <a:lnR algn="ctr" cmpd="sng">
                      <a:noFill/>
                      <a:headEnd/>
                      <a:tailEnd/>
                    </a:lnR>
                    <a:lnT algn="ctr" cmpd="sng">
                      <a:noFill/>
                      <a:headEnd/>
                      <a:tailEnd/>
                    </a:lnT>
                    <a:lnB algn="ctr" cmpd="sng">
                      <a:noFill/>
                      <a:headEnd/>
                      <a:tailEnd/>
                    </a:lnB>
                    <a:lnTlToBr algn="ctr" cmpd="sng">
                      <a:noFill/>
                      <a:headEnd/>
                      <a:tailEnd/>
                    </a:lnTlToBr>
                    <a:lnBlToTr algn="ctr" cmpd="sng">
                      <a:noFill/>
                      <a:headEnd/>
                      <a:tailEnd/>
                    </a:lnBlToTr>
                    <a:noFill/>
                  </a:tcPr>
                </a:tc>
              </a:tr>
            </a:tbl>
          </a:graphicData>
        </a:graphic>
      </p:graphicFrame>
      <p:sp>
        <p:nvSpPr>
          <p:cNvPr id="5" name="TextBox 7">
            <a:extLst>
              <a:ext uri="{B4188FFF-1331-447F-B8C9-5B8CA9386461}">
                <a16:creationId xmlns:a16="http://schemas.microsoft.com/office/drawing/2010/main" id="{373C96A5-D9C9-421A-B24A-F9FDCE32ACA8}"/>
              </a:ext>
            </a:extLst>
          </p:cNvPr>
          <p:cNvSpPr txBox="1">
            <a:spLocks noChangeArrowheads="true"/>
          </p:cNvSpPr>
          <p:nvPr/>
        </p:nvSpPr>
        <p:spPr>
          <a:xfrm rot="0">
            <a:off x="497204" y="1308100"/>
            <a:ext cx="3995420" cy="4235006"/>
          </a:xfrm>
          <a:prstGeom prst="rect">
            <a:avLst/>
          </a:prstGeom>
          <a:noFill/>
          <a:ln>
            <a:noFill/>
          </a:ln>
        </p:spPr>
        <p:txBody>
          <a:bodyPr bIns="0" lIns="0" rIns="0" rtlCol="0" tIns="0" wrap="square">
            <a:spAutoFit/>
          </a:bodyPr>
          <a:lstStyle>
            <a:lvl1pPr lvl="0" marL="23813">
              <a:defRPr dirty="0" lang="en-US">
                <a:solidFill>
                  <a:schemeClr val="tx1"/>
                </a:solidFill>
                <a:latin typeface="Arial"/>
              </a:defRPr>
            </a:lvl1pPr>
            <a:lvl2pPr indent="-285750" lvl="1" marL="742950">
              <a:defRPr dirty="0" lang="en-US">
                <a:solidFill>
                  <a:schemeClr val="tx1"/>
                </a:solidFill>
                <a:latin typeface="Arial"/>
              </a:defRPr>
            </a:lvl2pPr>
            <a:lvl3pPr indent="-228600" lvl="2" marL="1143000">
              <a:defRPr dirty="0" lang="en-US">
                <a:solidFill>
                  <a:schemeClr val="tx1"/>
                </a:solidFill>
                <a:latin typeface="Arial"/>
              </a:defRPr>
            </a:lvl3pPr>
            <a:lvl4pPr indent="-228600" lvl="3" marL="1600200">
              <a:defRPr dirty="0" lang="en-US">
                <a:solidFill>
                  <a:schemeClr val="tx1"/>
                </a:solidFill>
                <a:latin typeface="Arial"/>
              </a:defRPr>
            </a:lvl4pPr>
            <a:lvl5pPr indent="-228600" lvl="4" marL="2057400">
              <a:defRPr dirty="0" lang="en-US">
                <a:solidFill>
                  <a:schemeClr val="tx1"/>
                </a:solidFill>
                <a:latin typeface="Arial"/>
              </a:defRPr>
            </a:lvl5pPr>
            <a:lvl6pPr indent="-228600" lvl="5" marL="2514600">
              <a:spcBef>
                <a:spcPct val="0"/>
              </a:spcBef>
              <a:spcAft>
                <a:spcPct val="0"/>
              </a:spcAft>
              <a:defRPr dirty="0" lang="en-US">
                <a:solidFill>
                  <a:schemeClr val="tx1"/>
                </a:solidFill>
                <a:latin typeface="Arial"/>
              </a:defRPr>
            </a:lvl6pPr>
            <a:lvl7pPr indent="-228600" lvl="6" marL="2971800">
              <a:spcBef>
                <a:spcPct val="0"/>
              </a:spcBef>
              <a:spcAft>
                <a:spcPct val="0"/>
              </a:spcAft>
              <a:defRPr dirty="0" lang="en-US">
                <a:solidFill>
                  <a:schemeClr val="tx1"/>
                </a:solidFill>
                <a:latin typeface="Arial"/>
              </a:defRPr>
            </a:lvl7pPr>
            <a:lvl8pPr indent="-228600" lvl="7" marL="3429000">
              <a:spcBef>
                <a:spcPct val="0"/>
              </a:spcBef>
              <a:spcAft>
                <a:spcPct val="0"/>
              </a:spcAft>
              <a:defRPr dirty="0" lang="en-US">
                <a:solidFill>
                  <a:schemeClr val="tx1"/>
                </a:solidFill>
                <a:latin typeface="Arial"/>
              </a:defRPr>
            </a:lvl8pPr>
            <a:lvl9pPr indent="-228600" lvl="8" marL="3886200">
              <a:spcBef>
                <a:spcPct val="0"/>
              </a:spcBef>
              <a:spcAft>
                <a:spcPct val="0"/>
              </a:spcAft>
              <a:defRPr dirty="0" lang="en-US">
                <a:solidFill>
                  <a:schemeClr val="tx1"/>
                </a:solidFill>
                <a:latin typeface="Arial"/>
              </a:defRPr>
            </a:lvl9pPr>
          </a:lstStyle>
          <a:p>
            <a:pPr marL="0">
              <a:lnSpc>
                <a:spcPct val="160000"/>
              </a:lnSpc>
            </a:pPr>
            <a:r>
              <a:rPr b="1" dirty="0" lang="en-US" sz="1200">
                <a:solidFill>
                  <a:srgbClr val="07bee9"/>
                </a:solidFill>
                <a:latin typeface="Noto Sans"/>
              </a:rPr>
              <a:t>Physical Characteristics</a:t>
            </a:r>
          </a:p>
          <a:p>
            <a:pPr algn="l" indent="0" marL="0">
              <a:lnSpc>
                <a:spcPct val="160000"/>
              </a:lnSpc>
              <a:spcBef>
                <a:spcPts val="0"/>
              </a:spcBef>
              <a:spcAft>
                <a:spcPts val="0"/>
              </a:spcAft>
            </a:pPr>
            <a:r>
              <a:rPr b="1" dirty="0" i="0" lang="en-US" strike="noStrike" sz="1000" u="none">
                <a:solidFill>
                  <a:srgbClr val="7f7f7f"/>
                </a:solidFill>
                <a:latin typeface="Open Sans"/>
              </a:rPr>
              <a:t>Dimensions</a:t>
            </a:r>
          </a:p>
          <a:p>
            <a:pPr algn="l" indent="0" marL="0">
              <a:lnSpc>
                <a:spcPct val="160000"/>
              </a:lnSpc>
              <a:spcBef>
                <a:spcPts val="0"/>
              </a:spcBef>
              <a:spcAft>
                <a:spcPts val="0"/>
              </a:spcAft>
            </a:pPr>
            <a:r>
              <a:rPr b="0" dirty="0" i="0" lang="en-US" strike="noStrike" sz="1000" u="none">
                <a:solidFill>
                  <a:srgbClr val="7f7f7f"/>
                </a:solidFill>
                <a:latin typeface="Open Sans"/>
              </a:rPr>
              <a:t>• </a:t>
            </a:r>
            <a:r>
              <a:rPr b="1" dirty="0" i="0" lang="en-US" strike="noStrike" sz="1000" u="none">
                <a:solidFill>
                  <a:srgbClr val="7f7f7f"/>
                </a:solidFill>
                <a:latin typeface="Open Sans"/>
              </a:rPr>
              <a:t>Codec dimensions (L x W x H) : </a:t>
            </a:r>
            <a:r>
              <a:rPr b="0" dirty="0" i="0" lang="en-US" strike="noStrike" sz="1000" u="none">
                <a:solidFill>
                  <a:srgbClr val="7f7f7f"/>
                </a:solidFill>
                <a:latin typeface="Open Sans"/>
              </a:rPr>
              <a:t>195mm x 34mm x 59mm</a:t>
            </a:r>
          </a:p>
          <a:p>
            <a:pPr algn="l" indent="0" marL="0">
              <a:lnSpc>
                <a:spcPct val="160000"/>
              </a:lnSpc>
              <a:spcBef>
                <a:spcPts val="0"/>
              </a:spcBef>
              <a:spcAft>
                <a:spcPts val="0"/>
              </a:spcAft>
            </a:pPr>
            <a:r>
              <a:rPr dirty="0" i="0" lang="en-US" strike="noStrike" sz="1000" u="none">
                <a:solidFill>
                  <a:srgbClr val="7f7f7f"/>
                </a:solidFill>
                <a:latin typeface="Open Sans"/>
              </a:rPr>
              <a:t>• </a:t>
            </a:r>
            <a:r>
              <a:rPr b="1" dirty="0" i="0" lang="en-US" strike="noStrike" sz="1000" u="none">
                <a:solidFill>
                  <a:srgbClr val="7f7f7f"/>
                </a:solidFill>
                <a:latin typeface="Open Sans"/>
              </a:rPr>
              <a:t>Package dimensions (L x W x H) : </a:t>
            </a:r>
            <a:r>
              <a:rPr b="0" dirty="0" i="0" lang="en-US" strike="noStrike" sz="1000" u="none">
                <a:solidFill>
                  <a:srgbClr val="7f7f7f"/>
                </a:solidFill>
                <a:latin typeface="Open Sans"/>
              </a:rPr>
              <a:t>TBD</a:t>
            </a:r>
          </a:p>
          <a:p>
            <a:pPr algn="l" indent="0" marL="0">
              <a:lnSpc>
                <a:spcPct val="160000"/>
              </a:lnSpc>
              <a:spcBef>
                <a:spcPts val="0"/>
              </a:spcBef>
              <a:spcAft>
                <a:spcPts val="0"/>
              </a:spcAft>
            </a:pPr>
            <a:r>
              <a:rPr b="0" dirty="0" i="0" lang="en-US" strike="noStrike" sz="1000" u="none">
                <a:solidFill>
                  <a:srgbClr val="7f7f7f"/>
                </a:solidFill>
                <a:latin typeface="Open Sans"/>
              </a:rPr>
              <a:t>• </a:t>
            </a:r>
            <a:r>
              <a:rPr b="1" dirty="0" i="0" lang="en-US" strike="noStrike" sz="1000" u="none">
                <a:solidFill>
                  <a:srgbClr val="7f7f7f"/>
                </a:solidFill>
                <a:latin typeface="Open Sans"/>
              </a:rPr>
              <a:t>Net weight :</a:t>
            </a:r>
            <a:r>
              <a:rPr b="0" dirty="0" i="0" lang="en-US" strike="noStrike" sz="1000" u="none">
                <a:solidFill>
                  <a:srgbClr val="7f7f7f"/>
                </a:solidFill>
                <a:latin typeface="Open Sans"/>
              </a:rPr>
              <a:t> TBD</a:t>
            </a:r>
          </a:p>
          <a:p>
            <a:pPr algn="l" indent="0" marL="0">
              <a:lnSpc>
                <a:spcPct val="160000"/>
              </a:lnSpc>
              <a:spcBef>
                <a:spcPts val="0"/>
              </a:spcBef>
              <a:spcAft>
                <a:spcPts val="0"/>
              </a:spcAft>
            </a:pPr>
            <a:r>
              <a:rPr b="0" dirty="0" i="0" lang="en-US" strike="noStrike" sz="1000" u="none">
                <a:solidFill>
                  <a:srgbClr val="7f7f7f"/>
                </a:solidFill>
                <a:latin typeface="Open Sans"/>
              </a:rPr>
              <a:t>• </a:t>
            </a:r>
            <a:r>
              <a:rPr b="1" dirty="0" i="0" lang="en-US" strike="noStrike" sz="1000" u="none">
                <a:solidFill>
                  <a:srgbClr val="7f7f7f"/>
                </a:solidFill>
                <a:latin typeface="Open Sans"/>
              </a:rPr>
              <a:t>Package weight :</a:t>
            </a:r>
            <a:r>
              <a:rPr b="0" dirty="0" i="0" lang="en-US" strike="noStrike" sz="1000" u="none">
                <a:solidFill>
                  <a:srgbClr val="7f7f7f"/>
                </a:solidFill>
                <a:latin typeface="Open Sans"/>
              </a:rPr>
              <a:t> 0.25Kg</a:t>
            </a:r>
          </a:p>
          <a:p>
            <a:pPr algn="l" indent="0" marL="0">
              <a:lnSpc>
                <a:spcPct val="160000"/>
              </a:lnSpc>
              <a:spcBef>
                <a:spcPts val="0"/>
              </a:spcBef>
              <a:spcAft>
                <a:spcPts val="0"/>
              </a:spcAft>
            </a:pPr>
            <a:r>
              <a:rPr b="1" dirty="0" i="0" lang="en-US" strike="noStrike" sz="1000" u="none">
                <a:solidFill>
                  <a:srgbClr val="7f7f7f"/>
                </a:solidFill>
                <a:latin typeface="Open Sans"/>
              </a:rPr>
              <a:t>Electrical</a:t>
            </a:r>
          </a:p>
          <a:p>
            <a:pPr algn="l" indent="0" marL="0">
              <a:lnSpc>
                <a:spcPct val="160000"/>
              </a:lnSpc>
              <a:spcBef>
                <a:spcPts val="0"/>
              </a:spcBef>
              <a:spcAft>
                <a:spcPts val="0"/>
              </a:spcAft>
            </a:pPr>
            <a:r>
              <a:rPr b="0" dirty="0" i="0" lang="en-US" strike="noStrike" sz="1000" u="none">
                <a:solidFill>
                  <a:srgbClr val="7f7f7f"/>
                </a:solidFill>
                <a:latin typeface="Open Sans"/>
              </a:rPr>
              <a:t>• </a:t>
            </a:r>
            <a:r>
              <a:rPr b="1" dirty="0" i="0" lang="en-US" strike="noStrike" sz="1000" u="none">
                <a:solidFill>
                  <a:srgbClr val="7f7f7f"/>
                </a:solidFill>
                <a:latin typeface="Open Sans"/>
              </a:rPr>
              <a:t>Working voltage :</a:t>
            </a:r>
            <a:r>
              <a:rPr b="0" dirty="0" i="0" lang="en-US" strike="noStrike" sz="1000" u="none">
                <a:solidFill>
                  <a:srgbClr val="7f7f7f"/>
                </a:solidFill>
                <a:latin typeface="Open Sans"/>
              </a:rPr>
              <a:t> DC 12V</a:t>
            </a:r>
          </a:p>
          <a:p>
            <a:pPr algn="l" indent="0" marL="0">
              <a:lnSpc>
                <a:spcPct val="160000"/>
              </a:lnSpc>
              <a:spcBef>
                <a:spcPts val="0"/>
              </a:spcBef>
              <a:spcAft>
                <a:spcPts val="0"/>
              </a:spcAft>
            </a:pPr>
            <a:r>
              <a:rPr b="0" dirty="0" i="0" lang="en-US" strike="noStrike" sz="1000" u="none">
                <a:solidFill>
                  <a:srgbClr val="7f7f7f"/>
                </a:solidFill>
                <a:latin typeface="Open Sans"/>
              </a:rPr>
              <a:t>• </a:t>
            </a:r>
            <a:r>
              <a:rPr b="1" dirty="0" i="0" lang="en-US" strike="noStrike" sz="1000" u="none">
                <a:solidFill>
                  <a:srgbClr val="7f7f7f"/>
                </a:solidFill>
                <a:latin typeface="Open Sans"/>
              </a:rPr>
              <a:t>Power consumption :</a:t>
            </a:r>
            <a:r>
              <a:rPr b="0" dirty="0" i="0" lang="en-US" strike="noStrike" sz="1000" u="none">
                <a:solidFill>
                  <a:srgbClr val="7f7f7f"/>
                </a:solidFill>
                <a:latin typeface="Open Sans"/>
              </a:rPr>
              <a:t>16W</a:t>
            </a:r>
          </a:p>
          <a:p>
            <a:pPr algn="l" indent="0" marL="0">
              <a:lnSpc>
                <a:spcPct val="160000"/>
              </a:lnSpc>
              <a:spcBef>
                <a:spcPts val="0"/>
              </a:spcBef>
              <a:spcAft>
                <a:spcPts val="0"/>
              </a:spcAft>
            </a:pPr>
            <a:r>
              <a:rPr b="1" dirty="0" i="0" lang="en-US" strike="noStrike" sz="1000" u="none">
                <a:solidFill>
                  <a:srgbClr val="7f7f7f"/>
                </a:solidFill>
                <a:latin typeface="Open Sans"/>
              </a:rPr>
              <a:t>Environmental Specification</a:t>
            </a:r>
          </a:p>
          <a:p>
            <a:pPr algn="l" indent="0" marL="0">
              <a:lnSpc>
                <a:spcPct val="160000"/>
              </a:lnSpc>
              <a:spcBef>
                <a:spcPts val="0"/>
              </a:spcBef>
              <a:spcAft>
                <a:spcPts val="0"/>
              </a:spcAft>
            </a:pPr>
            <a:r>
              <a:rPr b="0" dirty="0" i="0" lang="en-US" strike="noStrike" sz="1000" u="none">
                <a:solidFill>
                  <a:srgbClr val="7f7f7f"/>
                </a:solidFill>
                <a:latin typeface="Open Sans"/>
              </a:rPr>
              <a:t>• </a:t>
            </a:r>
            <a:r>
              <a:rPr b="1" dirty="0" i="0" lang="en-US" strike="noStrike" sz="1000" u="none">
                <a:solidFill>
                  <a:srgbClr val="7f7f7f"/>
                </a:solidFill>
                <a:latin typeface="Open Sans"/>
              </a:rPr>
              <a:t>Operating temperature :</a:t>
            </a:r>
            <a:r>
              <a:rPr b="0" dirty="0" i="0" lang="en-US" strike="noStrike" sz="1000" u="none">
                <a:solidFill>
                  <a:srgbClr val="7f7f7f"/>
                </a:solidFill>
                <a:latin typeface="Open Sans"/>
              </a:rPr>
              <a:t> 0°C to 40ºC</a:t>
            </a:r>
          </a:p>
          <a:p>
            <a:pPr algn="l" indent="0" marL="0">
              <a:lnSpc>
                <a:spcPct val="160000"/>
              </a:lnSpc>
              <a:spcBef>
                <a:spcPts val="0"/>
              </a:spcBef>
              <a:spcAft>
                <a:spcPts val="0"/>
              </a:spcAft>
            </a:pPr>
            <a:r>
              <a:rPr b="0" dirty="0" i="0" lang="en-US" strike="noStrike" sz="1000" u="none">
                <a:solidFill>
                  <a:srgbClr val="7f7f7f"/>
                </a:solidFill>
                <a:latin typeface="Open Sans"/>
              </a:rPr>
              <a:t>• </a:t>
            </a:r>
            <a:r>
              <a:rPr b="1" dirty="0" i="0" lang="en-US" strike="noStrike" sz="1000" u="none">
                <a:solidFill>
                  <a:srgbClr val="7f7f7f"/>
                </a:solidFill>
                <a:latin typeface="Open Sans"/>
              </a:rPr>
              <a:t>Operating humidity : </a:t>
            </a:r>
            <a:r>
              <a:rPr b="0" dirty="0" i="0" lang="en-US" strike="noStrike" sz="1000" u="none">
                <a:solidFill>
                  <a:srgbClr val="7f7f7f"/>
                </a:solidFill>
                <a:latin typeface="Open Sans"/>
              </a:rPr>
              <a:t>10% to 80%</a:t>
            </a:r>
          </a:p>
          <a:p>
            <a:pPr algn="l" indent="0" marL="0">
              <a:lnSpc>
                <a:spcPct val="160000"/>
              </a:lnSpc>
              <a:spcBef>
                <a:spcPts val="0"/>
              </a:spcBef>
              <a:spcAft>
                <a:spcPts val="0"/>
              </a:spcAft>
            </a:pPr>
            <a:r>
              <a:rPr b="0" dirty="0" i="0" lang="en-US" strike="noStrike" sz="1000" u="none">
                <a:solidFill>
                  <a:srgbClr val="7f7f7f"/>
                </a:solidFill>
                <a:latin typeface="Open Sans"/>
              </a:rPr>
              <a:t>• </a:t>
            </a:r>
            <a:r>
              <a:rPr b="1" dirty="0" i="0" lang="en-US" strike="noStrike" sz="1000" u="none">
                <a:solidFill>
                  <a:srgbClr val="7f7f7f"/>
                </a:solidFill>
                <a:latin typeface="Open Sans"/>
              </a:rPr>
              <a:t>Non-Operating temperature :</a:t>
            </a:r>
            <a:r>
              <a:rPr b="0" dirty="0" i="0" lang="en-US" strike="noStrike" sz="1000" u="none">
                <a:solidFill>
                  <a:srgbClr val="7f7f7f"/>
                </a:solidFill>
                <a:latin typeface="Open Sans"/>
              </a:rPr>
              <a:t> -40º to -70ºC</a:t>
            </a:r>
          </a:p>
          <a:p>
            <a:pPr algn="l" indent="0" marL="0">
              <a:lnSpc>
                <a:spcPct val="160000"/>
              </a:lnSpc>
              <a:spcBef>
                <a:spcPts val="0"/>
              </a:spcBef>
              <a:spcAft>
                <a:spcPts val="0"/>
              </a:spcAft>
            </a:pPr>
            <a:r>
              <a:rPr b="0" dirty="0" i="0" lang="en-US" strike="noStrike" sz="1000" u="none">
                <a:solidFill>
                  <a:srgbClr val="7f7f7f"/>
                </a:solidFill>
                <a:latin typeface="Open Sans"/>
              </a:rPr>
              <a:t>• </a:t>
            </a:r>
            <a:r>
              <a:rPr b="1" dirty="0" i="0" lang="en-US" strike="noStrike" sz="1000" u="none">
                <a:solidFill>
                  <a:srgbClr val="7f7f7f"/>
                </a:solidFill>
                <a:latin typeface="Open Sans"/>
              </a:rPr>
              <a:t>Non-Operating humidity (non-condensing) :</a:t>
            </a:r>
            <a:r>
              <a:rPr b="0" dirty="0" i="0" lang="en-US" strike="noStrike" sz="1000" u="none">
                <a:solidFill>
                  <a:srgbClr val="7f7f7f"/>
                </a:solidFill>
                <a:latin typeface="Open Sans"/>
              </a:rPr>
              <a:t>   0% to 95%</a:t>
            </a:r>
          </a:p>
          <a:p>
            <a:pPr algn="l" indent="0" marL="0">
              <a:lnSpc>
                <a:spcPct val="160000"/>
              </a:lnSpc>
              <a:spcBef>
                <a:spcPts val="0"/>
              </a:spcBef>
              <a:spcAft>
                <a:spcPts val="0"/>
              </a:spcAft>
            </a:pPr>
            <a:r>
              <a:rPr b="0" dirty="0" i="0" lang="en-US" strike="noStrike" sz="1000" u="none">
                <a:solidFill>
                  <a:srgbClr val="7f7f7f"/>
                </a:solidFill>
                <a:latin typeface="Open Sans"/>
              </a:rPr>
              <a:t>• </a:t>
            </a:r>
            <a:r>
              <a:rPr b="1" dirty="0" i="0" lang="en-US" strike="noStrike" sz="1000" u="none">
                <a:solidFill>
                  <a:srgbClr val="7f7f7f"/>
                </a:solidFill>
                <a:latin typeface="Open Sans"/>
              </a:rPr>
              <a:t>Peripheral noise :</a:t>
            </a:r>
            <a:r>
              <a:rPr b="0" dirty="0" i="0" lang="en-US" strike="noStrike" sz="1000" u="none">
                <a:solidFill>
                  <a:srgbClr val="7f7f7f"/>
                </a:solidFill>
                <a:latin typeface="Open Sans"/>
              </a:rPr>
              <a:t> &lt; 46 dBA SPL</a:t>
            </a:r>
          </a:p>
          <a:p>
            <a:pPr algn="l" indent="0" marL="0">
              <a:lnSpc>
                <a:spcPct val="160000"/>
              </a:lnSpc>
              <a:spcBef>
                <a:spcPts val="0"/>
              </a:spcBef>
              <a:spcAft>
                <a:spcPts val="0"/>
              </a:spcAft>
            </a:pPr>
            <a:r>
              <a:rPr b="0" dirty="0" i="0" lang="en-US" strike="noStrike" sz="1000" u="none">
                <a:solidFill>
                  <a:srgbClr val="7f7f7f"/>
                </a:solidFill>
                <a:latin typeface="Open Sans"/>
              </a:rPr>
              <a:t>• </a:t>
            </a:r>
            <a:r>
              <a:rPr b="1" dirty="0" i="0" lang="en-US" strike="noStrike" sz="1000" u="none">
                <a:solidFill>
                  <a:srgbClr val="7f7f7f"/>
                </a:solidFill>
                <a:latin typeface="Open Sans"/>
              </a:rPr>
              <a:t>Lowest luminance :</a:t>
            </a:r>
            <a:r>
              <a:rPr b="0" dirty="0" i="0" lang="en-US" strike="noStrike" sz="1000" u="none">
                <a:solidFill>
                  <a:srgbClr val="7f7f7f"/>
                </a:solidFill>
                <a:latin typeface="Open Sans"/>
              </a:rPr>
              <a:t> 5 lux</a:t>
            </a:r>
          </a:p>
          <a:p>
            <a:pPr algn="l" indent="0" marL="0">
              <a:lnSpc>
                <a:spcPct val="160000"/>
              </a:lnSpc>
              <a:spcBef>
                <a:spcPts val="0"/>
              </a:spcBef>
              <a:spcAft>
                <a:spcPts val="0"/>
              </a:spcAft>
            </a:pPr>
            <a:r>
              <a:rPr b="0" dirty="0" i="0" lang="en-IN" strike="noStrike" sz="1000" u="none">
                <a:latin typeface="Arial"/>
              </a:rPr>
              <a:t/>
            </a:r>
            <a:endParaRPr b="0" dirty="0" i="0" lang="en-IN" strike="noStrike" sz="1000" u="none">
              <a:latin typeface="Arial"/>
            </a:endParaRPr>
          </a:p>
        </p:txBody>
      </p:sp>
      <p:sp>
        <p:nvSpPr>
          <p:cNvPr id="6" name="TextBox 6">
            <a:extLst>
              <a:ext uri="{D75274FD-EF53-419C-9781-24055A1156BD}">
                <a16:creationId xmlns:a16="http://schemas.microsoft.com/office/drawing/2010/main" id="{7381EACB-456C-4E85-8965-FCC57F78282E}"/>
              </a:ext>
            </a:extLst>
          </p:cNvPr>
          <p:cNvSpPr txBox="1"/>
          <p:nvPr/>
        </p:nvSpPr>
        <p:spPr>
          <a:xfrm rot="0">
            <a:off x="457200" y="774699"/>
            <a:ext cx="2822575" cy="368300"/>
          </a:xfrm>
          <a:prstGeom prst="rect">
            <a:avLst/>
          </a:prstGeom>
          <a:noFill/>
        </p:spPr>
        <p:txBody>
          <a:bodyPr lIns="0" rtlCol="0" wrap="none">
            <a:spAutoFit/>
          </a:bodyPr>
          <a:lstStyle/>
          <a:p>
            <a:pPr algn="l"/>
            <a:r>
              <a:rPr b="1" dirty="0" lang="en-IN">
                <a:solidFill>
                  <a:schemeClr val="tx1">
                    <a:lumMod val="65000"/>
                    <a:lumOff val="35000"/>
                  </a:schemeClr>
                </a:solidFill>
                <a:latin typeface="Noto Sans"/>
              </a:rPr>
              <a:t>Technical Specifications:</a:t>
            </a:r>
            <a:endParaRPr b="1" dirty="0" lang="en-IN">
              <a:solidFill>
                <a:schemeClr val="tx1">
                  <a:lumMod val="65000"/>
                  <a:lumOff val="35000"/>
                </a:schemeClr>
              </a:solidFill>
              <a:latin typeface="Noto Sans"/>
            </a:endParaRPr>
          </a:p>
        </p:txBody>
      </p:sp>
      <p:grpSp>
        <p:nvGrpSpPr>
          <p:cNvPr id="7" name="Group 12">
            <a:extLst>
              <a:ext uri="{917C9DB8-467A-4CA8-BE99-EFF1AC6ED432}">
                <a16:creationId xmlns:a16="http://schemas.microsoft.com/office/drawing/2010/main" id="{7565AB4C-5B51-4DF3-8D31-0EE7C9E016DA}"/>
              </a:ext>
            </a:extLst>
          </p:cNvPr>
          <p:cNvGrpSpPr/>
          <p:nvPr/>
        </p:nvGrpSpPr>
        <p:grpSpPr>
          <a:xfrm rot="0">
            <a:off x="463595" y="1174147"/>
            <a:ext cx="1143000" cy="35560"/>
            <a:chOff x="7440" y="6150"/>
            <a:chExt cx="1800" cy="56"/>
          </a:xfrm>
        </p:grpSpPr>
        <p:cxnSp>
          <p:nvCxnSpPr>
            <p:cNvPr id="8" name="Straight Connector 13">
              <a:extLst>
                <a:ext uri="{BE4F983B-6CA9-4674-9AAC-DBF785455441}">
                  <a16:creationId xmlns:a16="http://schemas.microsoft.com/office/drawing/2010/main" id="{BB9F4795-FCFF-48FC-A031-05B7FB237ECF}"/>
                </a:ext>
              </a:extLst>
            </p:cNvPr>
            <p:cNvCxnSpPr/>
            <p:nvPr/>
          </p:nvCxnSpPr>
          <p:spPr>
            <a:xfrm flipH="true" rot="0">
              <a:off x="7864" y="6179"/>
              <a:ext cx="1376" cy="0"/>
            </a:xfrm>
            <a:prstGeom prst="line">
              <a:avLst/>
            </a:prstGeom>
            <a:ln w="9525">
              <a:solidFill>
                <a:schemeClr val="tx1">
                  <a:lumMod val="50000"/>
                  <a:lumOff val="50000"/>
                </a:schemeClr>
              </a:solidFill>
              <a:prstDash val="solid"/>
            </a:ln>
          </p:spPr>
          <p:style>
            <a:lnRef idx="2">
              <a:schemeClr val="accent1"/>
            </a:lnRef>
            <a:fillRef idx="0">
              <a:srgbClr val="ffffff"/>
            </a:fillRef>
            <a:effectRef idx="0">
              <a:schemeClr val="accent1"/>
            </a:effectRef>
            <a:fontRef idx="minor">
              <a:schemeClr val="tx1"/>
            </a:fontRef>
          </p:style>
        </p:cxnSp>
        <p:sp>
          <p:nvSpPr>
            <p:cNvPr id="9" name="Rounded Rectangle 14">
              <a:extLst>
                <a:ext uri="{EDCAFFE7-3D08-4027-816D-4DCB191FC5EC}">
                  <a16:creationId xmlns:a16="http://schemas.microsoft.com/office/drawing/2010/main" id="{0BE49396-98AD-4FD0-BC04-6D192AD543FD}"/>
                </a:ext>
              </a:extLst>
            </p:cNvPr>
            <p:cNvSpPr/>
            <p:nvPr/>
          </p:nvSpPr>
          <p:spPr>
            <a:xfrm rot="0">
              <a:off x="7440" y="6150"/>
              <a:ext cx="510" cy="57"/>
            </a:xfrm>
            <a:prstGeom prst="roundRect">
              <a:avLst>
                <a:gd fmla="val 50000" name="adj"/>
              </a:avLst>
            </a:prstGeom>
            <a:solidFill>
              <a:srgbClr val="07bee9"/>
            </a:solidFill>
            <a:ln>
              <a:noFill/>
            </a:ln>
            <a:effectLst/>
          </p:spPr>
          <p:style>
            <a:lnRef idx="2">
              <a:schemeClr val="accent1">
                <a:lumMod val="75000"/>
              </a:schemeClr>
            </a:lnRef>
            <a:fillRef idx="1">
              <a:schemeClr val="accent1"/>
            </a:fillRef>
            <a:effectRef idx="0">
              <a:schemeClr val="accent1"/>
            </a:effectRef>
            <a:fontRef idx="minor">
              <a:schemeClr val="lt1"/>
            </a:fontRef>
          </p:style>
          <p:txBody>
            <a:bodyPr anchor="ctr" rtlCol="0"/>
            <a:lstStyle/>
            <a:p>
              <a:pPr algn="ctr"/>
              <a:r>
                <a:rPr dirty="0" lang="en-US"/>
                <a:t/>
              </a:r>
              <a:endParaRPr dirty="0" lang="en-US"/>
            </a:p>
          </p:txBody>
        </p:sp>
      </p:grpSp>
      <p:sp>
        <p:nvSpPr>
          <p:cNvPr id="10" name="TextBox 7">
            <a:extLst>
              <a:ext uri="{CD906AAA-AF44-4D5A-A787-7966C41018C3}">
                <a16:creationId xmlns:a16="http://schemas.microsoft.com/office/drawing/2010/main" id="{501DF140-DC5E-49DA-8679-D8D5D4194BBD}"/>
              </a:ext>
            </a:extLst>
          </p:cNvPr>
          <p:cNvSpPr txBox="1">
            <a:spLocks noChangeArrowheads="true"/>
          </p:cNvSpPr>
          <p:nvPr/>
        </p:nvSpPr>
        <p:spPr>
          <a:xfrm rot="0">
            <a:off x="497204" y="5422899"/>
            <a:ext cx="3995420" cy="541687"/>
          </a:xfrm>
          <a:prstGeom prst="rect">
            <a:avLst/>
          </a:prstGeom>
          <a:noFill/>
          <a:ln>
            <a:noFill/>
          </a:ln>
        </p:spPr>
        <p:txBody>
          <a:bodyPr bIns="0" lIns="0" rIns="0" rtlCol="0" tIns="0" wrap="square">
            <a:spAutoFit/>
          </a:bodyPr>
          <a:lstStyle>
            <a:lvl1pPr lvl="0" marL="23813">
              <a:defRPr dirty="0" lang="en-US">
                <a:solidFill>
                  <a:schemeClr val="tx1"/>
                </a:solidFill>
                <a:latin typeface="Arial"/>
              </a:defRPr>
            </a:lvl1pPr>
            <a:lvl2pPr indent="-285750" lvl="1" marL="742950">
              <a:defRPr dirty="0" lang="en-US">
                <a:solidFill>
                  <a:schemeClr val="tx1"/>
                </a:solidFill>
                <a:latin typeface="Arial"/>
              </a:defRPr>
            </a:lvl2pPr>
            <a:lvl3pPr indent="-228600" lvl="2" marL="1143000">
              <a:defRPr dirty="0" lang="en-US">
                <a:solidFill>
                  <a:schemeClr val="tx1"/>
                </a:solidFill>
                <a:latin typeface="Arial"/>
              </a:defRPr>
            </a:lvl3pPr>
            <a:lvl4pPr indent="-228600" lvl="3" marL="1600200">
              <a:defRPr dirty="0" lang="en-US">
                <a:solidFill>
                  <a:schemeClr val="tx1"/>
                </a:solidFill>
                <a:latin typeface="Arial"/>
              </a:defRPr>
            </a:lvl4pPr>
            <a:lvl5pPr indent="-228600" lvl="4" marL="2057400">
              <a:defRPr dirty="0" lang="en-US">
                <a:solidFill>
                  <a:schemeClr val="tx1"/>
                </a:solidFill>
                <a:latin typeface="Arial"/>
              </a:defRPr>
            </a:lvl5pPr>
            <a:lvl6pPr indent="-228600" lvl="5" marL="2514600">
              <a:spcBef>
                <a:spcPct val="0"/>
              </a:spcBef>
              <a:spcAft>
                <a:spcPct val="0"/>
              </a:spcAft>
              <a:defRPr dirty="0" lang="en-US">
                <a:solidFill>
                  <a:schemeClr val="tx1"/>
                </a:solidFill>
                <a:latin typeface="Arial"/>
              </a:defRPr>
            </a:lvl6pPr>
            <a:lvl7pPr indent="-228600" lvl="6" marL="2971800">
              <a:spcBef>
                <a:spcPct val="0"/>
              </a:spcBef>
              <a:spcAft>
                <a:spcPct val="0"/>
              </a:spcAft>
              <a:defRPr dirty="0" lang="en-US">
                <a:solidFill>
                  <a:schemeClr val="tx1"/>
                </a:solidFill>
                <a:latin typeface="Arial"/>
              </a:defRPr>
            </a:lvl7pPr>
            <a:lvl8pPr indent="-228600" lvl="7" marL="3429000">
              <a:spcBef>
                <a:spcPct val="0"/>
              </a:spcBef>
              <a:spcAft>
                <a:spcPct val="0"/>
              </a:spcAft>
              <a:defRPr dirty="0" lang="en-US">
                <a:solidFill>
                  <a:schemeClr val="tx1"/>
                </a:solidFill>
                <a:latin typeface="Arial"/>
              </a:defRPr>
            </a:lvl8pPr>
            <a:lvl9pPr indent="-228600" lvl="8" marL="3886200">
              <a:spcBef>
                <a:spcPct val="0"/>
              </a:spcBef>
              <a:spcAft>
                <a:spcPct val="0"/>
              </a:spcAft>
              <a:defRPr dirty="0" lang="en-US">
                <a:solidFill>
                  <a:schemeClr val="tx1"/>
                </a:solidFill>
                <a:latin typeface="Arial"/>
              </a:defRPr>
            </a:lvl9pPr>
          </a:lstStyle>
          <a:p>
            <a:pPr marL="0">
              <a:lnSpc>
                <a:spcPct val="160000"/>
              </a:lnSpc>
            </a:pPr>
            <a:r>
              <a:rPr b="1" dirty="0" lang="en-US" sz="1200">
                <a:solidFill>
                  <a:srgbClr val="07bee9"/>
                </a:solidFill>
                <a:latin typeface="Noto Sans"/>
              </a:rPr>
              <a:t>Warranty</a:t>
            </a:r>
          </a:p>
          <a:p>
            <a:pPr algn="l" indent="0" marL="0">
              <a:lnSpc>
                <a:spcPct val="160000"/>
              </a:lnSpc>
              <a:spcBef>
                <a:spcPts val="0"/>
              </a:spcBef>
              <a:spcAft>
                <a:spcPts val="0"/>
              </a:spcAft>
            </a:pPr>
            <a:r>
              <a:rPr b="1" dirty="0" i="0" lang="en-US" strike="noStrike" sz="1000" u="none">
                <a:solidFill>
                  <a:srgbClr val="7f7f7f"/>
                </a:solidFill>
                <a:latin typeface="Open Sans"/>
              </a:rPr>
              <a:t>1 Year warranty</a:t>
            </a:r>
            <a:endParaRPr b="1" dirty="0" i="0" lang="en-US" strike="noStrike" sz="1000" u="none">
              <a:solidFill>
                <a:srgbClr val="7f7f7f"/>
              </a:solidFill>
              <a:latin typeface="Open Sans"/>
            </a:endParaRPr>
          </a:p>
        </p:txBody>
      </p:sp>
    </p:spTree>
    <p:extLst>
      <p:ext uri="{103B3A69-B56E-4ED4-8503-D8876285EECA}">
        <p14:creationId xmlns:p14="http://schemas.microsoft.com/office/powerpoint/2010/main" val="1726643242318"/>
      </p:ext>
    </p:extLst>
  </p:cSld>
  <p:clrMapOvr>
    <a:masterClrMapping/>
  </p:clrMapOvr>
</p:sld>
</file>

<file path=ppt/theme/theme1.xml><?xml version="1.0" encoding="utf-8"?>
<a:theme xmlns:a="http://schemas.openxmlformats.org/drawingml/2006/main" xmlns:c="http://schemas.openxmlformats.org/drawingml/2006/chart" xmlns:cs="http://schemas.microsoft.com/office/drawing/2012/chartStyle" xmlns:ns1="http://schemas.openxmlformats.org/officeDocument/2006/extended-properties" xmlns:p="http://schemas.openxmlformats.org/presentationml/2006/main" xmlns:r="http://schemas.openxmlformats.org/officeDocument/2006/relationships" xmlns:vt="http://schemas.openxmlformats.org/officeDocument/2006/docPropsVTypes" name="Office Theme">
  <a:themeElements>
    <a:clrScheme name="Custom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b0f0"/>
      </a:hlink>
      <a:folHlink>
        <a:srgbClr val="80008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0"/>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cap="flat" w="9525">
          <a:solidFill>
            <a:schemeClr val="phClr">
              <a:shade val="95000"/>
              <a:satMod val="104999"/>
            </a:schemeClr>
          </a:solidFill>
          <a:prstDash val="solid"/>
        </a:ln>
        <a:ln cap="flat" w="25400">
          <a:solidFill>
            <a:schemeClr val="phClr"/>
          </a:solidFill>
          <a:prstDash val="solid"/>
        </a:ln>
        <a:ln cap="flat"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ppt/theme/theme2.xml><?xml version="1.0" encoding="utf-8"?>
<a:theme xmlns:a="http://schemas.openxmlformats.org/drawingml/2006/main" xmlns:c="http://schemas.openxmlformats.org/drawingml/2006/chart" xmlns:cs="http://schemas.microsoft.com/office/drawing/2012/chartStyle" xmlns:ns1="http://schemas.openxmlformats.org/officeDocument/2006/extended-properties" xmlns:p="http://schemas.openxmlformats.org/presentationml/2006/main" xmlns:r="http://schemas.openxmlformats.org/officeDocument/2006/relationships" xmlns:vt="http://schemas.openxmlformats.org/officeDocument/2006/docPropsVTypes" name="Office Theme">
  <a:themeElements>
    <a:clrScheme name="Custom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b0f0"/>
      </a:hlink>
      <a:folHlink>
        <a:srgbClr val="80008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0"/>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cap="flat" w="9525">
          <a:solidFill>
            <a:schemeClr val="phClr">
              <a:shade val="95000"/>
              <a:satMod val="104999"/>
            </a:schemeClr>
          </a:solidFill>
          <a:prstDash val="solid"/>
        </a:ln>
        <a:ln cap="flat" w="25400">
          <a:solidFill>
            <a:schemeClr val="phClr"/>
          </a:solidFill>
          <a:prstDash val="solid"/>
        </a:ln>
        <a:ln cap="flat"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Properties xmlns:properties="http://schemas.openxmlformats.org/officeDocument/2006/extended-properties" xmlns:vt="http://schemas.openxmlformats.org/officeDocument/2006/docPropsVTypes">
  <properties:AppVersion>3.0000</properties:AppVersion>
  <properties:ScaleCrop>false</properties:ScaleCrop>
  <properties:Company>Company</properties:Company>
  <properties:LinksUpToDate>false</properties:LinksUpToDate>
  <properties:HyperlinksChanged>false</properties:HyperlinksChanged>
  <properties:PresentationFormat>On-Screen Show (4:3)</properties:PresentationFormat>
  <properties:Application>Zoho Show</properties:Application>
  <properties:SharedDoc>false</properties:SharedDoc>
</properties: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Slide 1</dc:title>
  <cp:revision>1</cp:revision>
  <dc:creator/>
  <cp:lastModifiedBy/>
  <dcterms:created xsi:type="dcterms:W3CDTF">2024-09-18T12:16:30Z</dcterms:created>
  <dcterms:modified xsi:type="dcterms:W3CDTF">2024-09-18T12:16:31Z</dcterms:modified>
</cp:coreProperties>
</file>